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69" r:id="rId2"/>
    <p:sldId id="271" r:id="rId3"/>
    <p:sldId id="256" r:id="rId4"/>
    <p:sldId id="257" r:id="rId5"/>
    <p:sldId id="270" r:id="rId6"/>
    <p:sldId id="274" r:id="rId7"/>
    <p:sldId id="276" r:id="rId8"/>
    <p:sldId id="277" r:id="rId9"/>
    <p:sldId id="275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A23"/>
    <a:srgbClr val="54825A"/>
    <a:srgbClr val="2C5647"/>
    <a:srgbClr val="6C9A7D"/>
    <a:srgbClr val="8A888B"/>
    <a:srgbClr val="792D24"/>
    <a:srgbClr val="D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479"/>
  </p:normalViewPr>
  <p:slideViewPr>
    <p:cSldViewPr snapToGrid="0" snapToObjects="1">
      <p:cViewPr>
        <p:scale>
          <a:sx n="50" d="100"/>
          <a:sy n="50" d="100"/>
        </p:scale>
        <p:origin x="1733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g Gurov" userId="2f542963412006f6" providerId="LiveId" clId="{6103CA4C-E9FD-4C73-96D4-C5926BAA64E5}"/>
    <pc:docChg chg="undo custSel addSld delSld modSld sldOrd">
      <pc:chgData name="Oleg Gurov" userId="2f542963412006f6" providerId="LiveId" clId="{6103CA4C-E9FD-4C73-96D4-C5926BAA64E5}" dt="2021-11-24T21:28:11.126" v="4389"/>
      <pc:docMkLst>
        <pc:docMk/>
      </pc:docMkLst>
      <pc:sldChg chg="addSp delSp modSp mod">
        <pc:chgData name="Oleg Gurov" userId="2f542963412006f6" providerId="LiveId" clId="{6103CA4C-E9FD-4C73-96D4-C5926BAA64E5}" dt="2021-11-23T21:58:47.286" v="2820" actId="120"/>
        <pc:sldMkLst>
          <pc:docMk/>
          <pc:sldMk cId="3577423382" sldId="256"/>
        </pc:sldMkLst>
        <pc:spChg chg="del">
          <ac:chgData name="Oleg Gurov" userId="2f542963412006f6" providerId="LiveId" clId="{6103CA4C-E9FD-4C73-96D4-C5926BAA64E5}" dt="2021-11-23T19:20:09.542" v="408" actId="478"/>
          <ac:spMkLst>
            <pc:docMk/>
            <pc:sldMk cId="3577423382" sldId="256"/>
            <ac:spMk id="6" creationId="{50CECFF0-42BF-604F-8CEC-D1D7C4221441}"/>
          </ac:spMkLst>
        </pc:spChg>
        <pc:spChg chg="add del mod ord">
          <ac:chgData name="Oleg Gurov" userId="2f542963412006f6" providerId="LiveId" clId="{6103CA4C-E9FD-4C73-96D4-C5926BAA64E5}" dt="2021-11-23T19:23:05.273" v="455" actId="478"/>
          <ac:spMkLst>
            <pc:docMk/>
            <pc:sldMk cId="3577423382" sldId="256"/>
            <ac:spMk id="9" creationId="{67D333AB-2694-F547-B28E-C4051511E516}"/>
          </ac:spMkLst>
        </pc:spChg>
        <pc:spChg chg="add mod">
          <ac:chgData name="Oleg Gurov" userId="2f542963412006f6" providerId="LiveId" clId="{6103CA4C-E9FD-4C73-96D4-C5926BAA64E5}" dt="2021-11-23T21:58:47.286" v="2820" actId="120"/>
          <ac:spMkLst>
            <pc:docMk/>
            <pc:sldMk cId="3577423382" sldId="256"/>
            <ac:spMk id="16" creationId="{C7416401-324D-46C7-ABE7-D80C52C80BE9}"/>
          </ac:spMkLst>
        </pc:spChg>
        <pc:spChg chg="add mod">
          <ac:chgData name="Oleg Gurov" userId="2f542963412006f6" providerId="LiveId" clId="{6103CA4C-E9FD-4C73-96D4-C5926BAA64E5}" dt="2021-11-23T20:21:54.112" v="1152" actId="20577"/>
          <ac:spMkLst>
            <pc:docMk/>
            <pc:sldMk cId="3577423382" sldId="256"/>
            <ac:spMk id="17" creationId="{61C404BE-29EB-489E-BEF8-59CC42B1B4F4}"/>
          </ac:spMkLst>
        </pc:spChg>
        <pc:picChg chg="del">
          <ac:chgData name="Oleg Gurov" userId="2f542963412006f6" providerId="LiveId" clId="{6103CA4C-E9FD-4C73-96D4-C5926BAA64E5}" dt="2021-11-23T18:29:05.106" v="0" actId="478"/>
          <ac:picMkLst>
            <pc:docMk/>
            <pc:sldMk cId="3577423382" sldId="256"/>
            <ac:picMk id="5" creationId="{1E6A3B0A-6D6C-714E-963C-979A5CCE244C}"/>
          </ac:picMkLst>
        </pc:picChg>
        <pc:picChg chg="add mod">
          <ac:chgData name="Oleg Gurov" userId="2f542963412006f6" providerId="LiveId" clId="{6103CA4C-E9FD-4C73-96D4-C5926BAA64E5}" dt="2021-11-23T19:22:13.276" v="441" actId="1076"/>
          <ac:picMkLst>
            <pc:docMk/>
            <pc:sldMk cId="3577423382" sldId="256"/>
            <ac:picMk id="10" creationId="{A51304B0-067E-4EAA-9492-6E84C02130AF}"/>
          </ac:picMkLst>
        </pc:picChg>
        <pc:picChg chg="add mod">
          <ac:chgData name="Oleg Gurov" userId="2f542963412006f6" providerId="LiveId" clId="{6103CA4C-E9FD-4C73-96D4-C5926BAA64E5}" dt="2021-11-23T19:23:00.916" v="453" actId="167"/>
          <ac:picMkLst>
            <pc:docMk/>
            <pc:sldMk cId="3577423382" sldId="256"/>
            <ac:picMk id="3074" creationId="{224000B9-9D4C-4D4C-94E0-7FD53D461A52}"/>
          </ac:picMkLst>
        </pc:picChg>
        <pc:picChg chg="add mod">
          <ac:chgData name="Oleg Gurov" userId="2f542963412006f6" providerId="LiveId" clId="{6103CA4C-E9FD-4C73-96D4-C5926BAA64E5}" dt="2021-11-23T19:23:43.129" v="527" actId="1035"/>
          <ac:picMkLst>
            <pc:docMk/>
            <pc:sldMk cId="3577423382" sldId="256"/>
            <ac:picMk id="3076" creationId="{DD94E80F-1B28-4DAF-B699-70C0F112D202}"/>
          </ac:picMkLst>
        </pc:picChg>
        <pc:picChg chg="add del mod">
          <ac:chgData name="Oleg Gurov" userId="2f542963412006f6" providerId="LiveId" clId="{6103CA4C-E9FD-4C73-96D4-C5926BAA64E5}" dt="2021-11-23T19:20:44.196" v="416"/>
          <ac:picMkLst>
            <pc:docMk/>
            <pc:sldMk cId="3577423382" sldId="256"/>
            <ac:picMk id="3078" creationId="{80ADBBBF-ACD0-4330-B2CA-FF33325FF414}"/>
          </ac:picMkLst>
        </pc:picChg>
        <pc:picChg chg="add del mod">
          <ac:chgData name="Oleg Gurov" userId="2f542963412006f6" providerId="LiveId" clId="{6103CA4C-E9FD-4C73-96D4-C5926BAA64E5}" dt="2021-11-23T19:21:53.712" v="432"/>
          <ac:picMkLst>
            <pc:docMk/>
            <pc:sldMk cId="3577423382" sldId="256"/>
            <ac:picMk id="3080" creationId="{2EB23AA8-CAE6-4603-BFD9-04866928E191}"/>
          </ac:picMkLst>
        </pc:picChg>
        <pc:picChg chg="add del mod">
          <ac:chgData name="Oleg Gurov" userId="2f542963412006f6" providerId="LiveId" clId="{6103CA4C-E9FD-4C73-96D4-C5926BAA64E5}" dt="2021-11-23T19:22:14.138" v="442"/>
          <ac:picMkLst>
            <pc:docMk/>
            <pc:sldMk cId="3577423382" sldId="256"/>
            <ac:picMk id="3082" creationId="{55574939-38B7-4CE4-A4D8-CFC6CD93C9CF}"/>
          </ac:picMkLst>
        </pc:picChg>
        <pc:picChg chg="add del mod">
          <ac:chgData name="Oleg Gurov" userId="2f542963412006f6" providerId="LiveId" clId="{6103CA4C-E9FD-4C73-96D4-C5926BAA64E5}" dt="2021-11-23T19:22:49.602" v="451"/>
          <ac:picMkLst>
            <pc:docMk/>
            <pc:sldMk cId="3577423382" sldId="256"/>
            <ac:picMk id="3084" creationId="{C6947ADF-6D62-42A5-A606-03D7ED145DDE}"/>
          </ac:picMkLst>
        </pc:picChg>
        <pc:picChg chg="add mod">
          <ac:chgData name="Oleg Gurov" userId="2f542963412006f6" providerId="LiveId" clId="{6103CA4C-E9FD-4C73-96D4-C5926BAA64E5}" dt="2021-11-23T20:36:05.209" v="1478" actId="1035"/>
          <ac:picMkLst>
            <pc:docMk/>
            <pc:sldMk cId="3577423382" sldId="256"/>
            <ac:picMk id="3086" creationId="{C6632246-CB10-4C6E-9DDB-2D500F5A1B17}"/>
          </ac:picMkLst>
        </pc:picChg>
      </pc:sldChg>
      <pc:sldChg chg="addSp delSp modSp mod setBg">
        <pc:chgData name="Oleg Gurov" userId="2f542963412006f6" providerId="LiveId" clId="{6103CA4C-E9FD-4C73-96D4-C5926BAA64E5}" dt="2021-11-24T19:00:54.623" v="3181" actId="20577"/>
        <pc:sldMkLst>
          <pc:docMk/>
          <pc:sldMk cId="2645751830" sldId="257"/>
        </pc:sldMkLst>
        <pc:spChg chg="del">
          <ac:chgData name="Oleg Gurov" userId="2f542963412006f6" providerId="LiveId" clId="{6103CA4C-E9FD-4C73-96D4-C5926BAA64E5}" dt="2021-11-23T18:43:54.637" v="56" actId="478"/>
          <ac:spMkLst>
            <pc:docMk/>
            <pc:sldMk cId="2645751830" sldId="257"/>
            <ac:spMk id="2" creationId="{300AE3AF-192B-DE4F-B38D-329E3D2119E8}"/>
          </ac:spMkLst>
        </pc:spChg>
        <pc:spChg chg="add mod">
          <ac:chgData name="Oleg Gurov" userId="2f542963412006f6" providerId="LiveId" clId="{6103CA4C-E9FD-4C73-96D4-C5926BAA64E5}" dt="2021-11-24T19:00:54.623" v="3181" actId="20577"/>
          <ac:spMkLst>
            <pc:docMk/>
            <pc:sldMk cId="2645751830" sldId="257"/>
            <ac:spMk id="12" creationId="{9A32B3F8-14F5-4D48-AF38-CFB49CE3293B}"/>
          </ac:spMkLst>
        </pc:spChg>
        <pc:spChg chg="add mod">
          <ac:chgData name="Oleg Gurov" userId="2f542963412006f6" providerId="LiveId" clId="{6103CA4C-E9FD-4C73-96D4-C5926BAA64E5}" dt="2021-11-23T18:49:18.847" v="197" actId="403"/>
          <ac:spMkLst>
            <pc:docMk/>
            <pc:sldMk cId="2645751830" sldId="257"/>
            <ac:spMk id="14" creationId="{65AE5C2D-845F-4F93-9A42-A650D6B87CD4}"/>
          </ac:spMkLst>
        </pc:spChg>
        <pc:spChg chg="add del mod">
          <ac:chgData name="Oleg Gurov" userId="2f542963412006f6" providerId="LiveId" clId="{6103CA4C-E9FD-4C73-96D4-C5926BAA64E5}" dt="2021-11-23T20:22:52.241" v="1201" actId="478"/>
          <ac:spMkLst>
            <pc:docMk/>
            <pc:sldMk cId="2645751830" sldId="257"/>
            <ac:spMk id="16" creationId="{919E3A08-F92C-4E5E-83AA-07E3992477D0}"/>
          </ac:spMkLst>
        </pc:spChg>
        <pc:spChg chg="add mod">
          <ac:chgData name="Oleg Gurov" userId="2f542963412006f6" providerId="LiveId" clId="{6103CA4C-E9FD-4C73-96D4-C5926BAA64E5}" dt="2021-11-23T21:59:02.725" v="2822" actId="1036"/>
          <ac:spMkLst>
            <pc:docMk/>
            <pc:sldMk cId="2645751830" sldId="257"/>
            <ac:spMk id="17" creationId="{13228495-8990-4367-B59F-2F359ECEE0E7}"/>
          </ac:spMkLst>
        </pc:spChg>
        <pc:spChg chg="mod">
          <ac:chgData name="Oleg Gurov" userId="2f542963412006f6" providerId="LiveId" clId="{6103CA4C-E9FD-4C73-96D4-C5926BAA64E5}" dt="2021-11-23T18:48:46.955" v="186" actId="21"/>
          <ac:spMkLst>
            <pc:docMk/>
            <pc:sldMk cId="2645751830" sldId="257"/>
            <ac:spMk id="166" creationId="{F3AF0741-A0BC-564E-9860-734D6B3FB552}"/>
          </ac:spMkLst>
        </pc:spChg>
        <pc:grpChg chg="del mod">
          <ac:chgData name="Oleg Gurov" userId="2f542963412006f6" providerId="LiveId" clId="{6103CA4C-E9FD-4C73-96D4-C5926BAA64E5}" dt="2021-11-23T18:29:48.297" v="4" actId="478"/>
          <ac:grpSpMkLst>
            <pc:docMk/>
            <pc:sldMk cId="2645751830" sldId="257"/>
            <ac:grpSpMk id="167" creationId="{2FFF9362-BD59-1F41-9EC8-1B39662FE1A9}"/>
          </ac:grpSpMkLst>
        </pc:grpChg>
        <pc:picChg chg="del">
          <ac:chgData name="Oleg Gurov" userId="2f542963412006f6" providerId="LiveId" clId="{6103CA4C-E9FD-4C73-96D4-C5926BAA64E5}" dt="2021-11-23T18:29:13.027" v="1" actId="478"/>
          <ac:picMkLst>
            <pc:docMk/>
            <pc:sldMk cId="2645751830" sldId="257"/>
            <ac:picMk id="78" creationId="{B5B40D73-AE7A-F54F-BE4E-6820961D16F7}"/>
          </ac:picMkLst>
        </pc:picChg>
        <pc:picChg chg="add mod">
          <ac:chgData name="Oleg Gurov" userId="2f542963412006f6" providerId="LiveId" clId="{6103CA4C-E9FD-4C73-96D4-C5926BAA64E5}" dt="2021-11-23T18:49:23.220" v="204" actId="1036"/>
          <ac:picMkLst>
            <pc:docMk/>
            <pc:sldMk cId="2645751830" sldId="257"/>
            <ac:picMk id="1026" creationId="{19847E5D-310E-481C-AE03-42D055451B94}"/>
          </ac:picMkLst>
        </pc:picChg>
      </pc:sldChg>
      <pc:sldChg chg="delSp modSp del mod">
        <pc:chgData name="Oleg Gurov" userId="2f542963412006f6" providerId="LiveId" clId="{6103CA4C-E9FD-4C73-96D4-C5926BAA64E5}" dt="2021-11-23T18:30:31.289" v="10" actId="47"/>
        <pc:sldMkLst>
          <pc:docMk/>
          <pc:sldMk cId="1717549576" sldId="258"/>
        </pc:sldMkLst>
        <pc:picChg chg="del">
          <ac:chgData name="Oleg Gurov" userId="2f542963412006f6" providerId="LiveId" clId="{6103CA4C-E9FD-4C73-96D4-C5926BAA64E5}" dt="2021-11-23T18:29:53.854" v="5" actId="478"/>
          <ac:picMkLst>
            <pc:docMk/>
            <pc:sldMk cId="1717549576" sldId="258"/>
            <ac:picMk id="116" creationId="{18A47582-95EE-6E41-8B85-B5AA9F2F6ECD}"/>
          </ac:picMkLst>
        </pc:picChg>
        <pc:picChg chg="mod">
          <ac:chgData name="Oleg Gurov" userId="2f542963412006f6" providerId="LiveId" clId="{6103CA4C-E9FD-4C73-96D4-C5926BAA64E5}" dt="2021-11-23T18:30:19.342" v="9" actId="14100"/>
          <ac:picMkLst>
            <pc:docMk/>
            <pc:sldMk cId="1717549576" sldId="258"/>
            <ac:picMk id="124" creationId="{49064B48-E5E5-3640-814D-CB379AE39CD7}"/>
          </ac:picMkLst>
        </pc:picChg>
      </pc:sldChg>
      <pc:sldChg chg="del">
        <pc:chgData name="Oleg Gurov" userId="2f542963412006f6" providerId="LiveId" clId="{6103CA4C-E9FD-4C73-96D4-C5926BAA64E5}" dt="2021-11-23T18:30:31.289" v="10" actId="47"/>
        <pc:sldMkLst>
          <pc:docMk/>
          <pc:sldMk cId="462748108" sldId="259"/>
        </pc:sldMkLst>
      </pc:sldChg>
      <pc:sldChg chg="del">
        <pc:chgData name="Oleg Gurov" userId="2f542963412006f6" providerId="LiveId" clId="{6103CA4C-E9FD-4C73-96D4-C5926BAA64E5}" dt="2021-11-23T18:30:31.289" v="10" actId="47"/>
        <pc:sldMkLst>
          <pc:docMk/>
          <pc:sldMk cId="766614853" sldId="260"/>
        </pc:sldMkLst>
      </pc:sldChg>
      <pc:sldChg chg="del">
        <pc:chgData name="Oleg Gurov" userId="2f542963412006f6" providerId="LiveId" clId="{6103CA4C-E9FD-4C73-96D4-C5926BAA64E5}" dt="2021-11-23T18:30:31.289" v="10" actId="47"/>
        <pc:sldMkLst>
          <pc:docMk/>
          <pc:sldMk cId="1693726503" sldId="261"/>
        </pc:sldMkLst>
      </pc:sldChg>
      <pc:sldChg chg="del">
        <pc:chgData name="Oleg Gurov" userId="2f542963412006f6" providerId="LiveId" clId="{6103CA4C-E9FD-4C73-96D4-C5926BAA64E5}" dt="2021-11-23T18:30:31.289" v="10" actId="47"/>
        <pc:sldMkLst>
          <pc:docMk/>
          <pc:sldMk cId="613319736" sldId="262"/>
        </pc:sldMkLst>
      </pc:sldChg>
      <pc:sldChg chg="del">
        <pc:chgData name="Oleg Gurov" userId="2f542963412006f6" providerId="LiveId" clId="{6103CA4C-E9FD-4C73-96D4-C5926BAA64E5}" dt="2021-11-23T18:30:31.289" v="10" actId="47"/>
        <pc:sldMkLst>
          <pc:docMk/>
          <pc:sldMk cId="386624258" sldId="263"/>
        </pc:sldMkLst>
      </pc:sldChg>
      <pc:sldChg chg="del">
        <pc:chgData name="Oleg Gurov" userId="2f542963412006f6" providerId="LiveId" clId="{6103CA4C-E9FD-4C73-96D4-C5926BAA64E5}" dt="2021-11-23T18:30:31.289" v="10" actId="47"/>
        <pc:sldMkLst>
          <pc:docMk/>
          <pc:sldMk cId="2068466160" sldId="267"/>
        </pc:sldMkLst>
      </pc:sldChg>
      <pc:sldChg chg="addSp delSp modSp mod ord">
        <pc:chgData name="Oleg Gurov" userId="2f542963412006f6" providerId="LiveId" clId="{6103CA4C-E9FD-4C73-96D4-C5926BAA64E5}" dt="2021-11-24T21:01:15.508" v="4230"/>
        <pc:sldMkLst>
          <pc:docMk/>
          <pc:sldMk cId="1165496561" sldId="269"/>
        </pc:sldMkLst>
        <pc:spChg chg="mod">
          <ac:chgData name="Oleg Gurov" userId="2f542963412006f6" providerId="LiveId" clId="{6103CA4C-E9FD-4C73-96D4-C5926BAA64E5}" dt="2021-11-24T18:58:03.697" v="3082" actId="20577"/>
          <ac:spMkLst>
            <pc:docMk/>
            <pc:sldMk cId="1165496561" sldId="269"/>
            <ac:spMk id="9" creationId="{67D333AB-2694-F547-B28E-C4051511E516}"/>
          </ac:spMkLst>
        </pc:spChg>
        <pc:picChg chg="add mod">
          <ac:chgData name="Oleg Gurov" userId="2f542963412006f6" providerId="LiveId" clId="{6103CA4C-E9FD-4C73-96D4-C5926BAA64E5}" dt="2021-11-24T21:01:13.987" v="4228" actId="1076"/>
          <ac:picMkLst>
            <pc:docMk/>
            <pc:sldMk cId="1165496561" sldId="269"/>
            <ac:picMk id="4" creationId="{52370D66-7695-44C2-95AE-7F12CB8225F3}"/>
          </ac:picMkLst>
        </pc:picChg>
        <pc:picChg chg="add del mod">
          <ac:chgData name="Oleg Gurov" userId="2f542963412006f6" providerId="LiveId" clId="{6103CA4C-E9FD-4C73-96D4-C5926BAA64E5}" dt="2021-11-24T21:01:15.508" v="4230"/>
          <ac:picMkLst>
            <pc:docMk/>
            <pc:sldMk cId="1165496561" sldId="269"/>
            <ac:picMk id="5" creationId="{15859000-952B-42E1-8E2B-038936C0ABC8}"/>
          </ac:picMkLst>
        </pc:picChg>
        <pc:picChg chg="add mod">
          <ac:chgData name="Oleg Gurov" userId="2f542963412006f6" providerId="LiveId" clId="{6103CA4C-E9FD-4C73-96D4-C5926BAA64E5}" dt="2021-11-23T20:07:49.733" v="784" actId="1076"/>
          <ac:picMkLst>
            <pc:docMk/>
            <pc:sldMk cId="1165496561" sldId="269"/>
            <ac:picMk id="4098" creationId="{87410231-B459-40BC-BEE0-9B03C5CC4728}"/>
          </ac:picMkLst>
        </pc:picChg>
      </pc:sldChg>
      <pc:sldChg chg="addSp delSp modSp add mod setBg">
        <pc:chgData name="Oleg Gurov" userId="2f542963412006f6" providerId="LiveId" clId="{6103CA4C-E9FD-4C73-96D4-C5926BAA64E5}" dt="2021-11-24T19:34:30.458" v="3978"/>
        <pc:sldMkLst>
          <pc:docMk/>
          <pc:sldMk cId="3162427726" sldId="270"/>
        </pc:sldMkLst>
        <pc:spChg chg="add mod">
          <ac:chgData name="Oleg Gurov" userId="2f542963412006f6" providerId="LiveId" clId="{6103CA4C-E9FD-4C73-96D4-C5926BAA64E5}" dt="2021-11-24T19:00:10.213" v="3155" actId="1076"/>
          <ac:spMkLst>
            <pc:docMk/>
            <pc:sldMk cId="3162427726" sldId="270"/>
            <ac:spMk id="4" creationId="{0CE5B518-8C51-4876-ADAA-844CDC03D752}"/>
          </ac:spMkLst>
        </pc:spChg>
        <pc:spChg chg="add mod">
          <ac:chgData name="Oleg Gurov" userId="2f542963412006f6" providerId="LiveId" clId="{6103CA4C-E9FD-4C73-96D4-C5926BAA64E5}" dt="2021-11-23T21:59:17.965" v="2824" actId="1036"/>
          <ac:spMkLst>
            <pc:docMk/>
            <pc:sldMk cId="3162427726" sldId="270"/>
            <ac:spMk id="11" creationId="{785AB44B-5F08-40AB-8BEB-23A77896E9BB}"/>
          </ac:spMkLst>
        </pc:spChg>
        <pc:spChg chg="mod">
          <ac:chgData name="Oleg Gurov" userId="2f542963412006f6" providerId="LiveId" clId="{6103CA4C-E9FD-4C73-96D4-C5926BAA64E5}" dt="2021-11-23T18:55:20.906" v="362" actId="108"/>
          <ac:spMkLst>
            <pc:docMk/>
            <pc:sldMk cId="3162427726" sldId="270"/>
            <ac:spMk id="12" creationId="{9A32B3F8-14F5-4D48-AF38-CFB49CE3293B}"/>
          </ac:spMkLst>
        </pc:spChg>
        <pc:spChg chg="add mod">
          <ac:chgData name="Oleg Gurov" userId="2f542963412006f6" providerId="LiveId" clId="{6103CA4C-E9FD-4C73-96D4-C5926BAA64E5}" dt="2021-11-24T18:59:32.245" v="3083" actId="115"/>
          <ac:spMkLst>
            <pc:docMk/>
            <pc:sldMk cId="3162427726" sldId="270"/>
            <ac:spMk id="13" creationId="{C789C7C9-5EBB-4E10-9179-EA18241AC17F}"/>
          </ac:spMkLst>
        </pc:spChg>
        <pc:spChg chg="del mod">
          <ac:chgData name="Oleg Gurov" userId="2f542963412006f6" providerId="LiveId" clId="{6103CA4C-E9FD-4C73-96D4-C5926BAA64E5}" dt="2021-11-23T18:52:42.714" v="264"/>
          <ac:spMkLst>
            <pc:docMk/>
            <pc:sldMk cId="3162427726" sldId="270"/>
            <ac:spMk id="14" creationId="{65AE5C2D-845F-4F93-9A42-A650D6B87CD4}"/>
          </ac:spMkLst>
        </pc:spChg>
        <pc:spChg chg="del">
          <ac:chgData name="Oleg Gurov" userId="2f542963412006f6" providerId="LiveId" clId="{6103CA4C-E9FD-4C73-96D4-C5926BAA64E5}" dt="2021-11-23T20:23:03.690" v="1202" actId="478"/>
          <ac:spMkLst>
            <pc:docMk/>
            <pc:sldMk cId="3162427726" sldId="270"/>
            <ac:spMk id="16" creationId="{919E3A08-F92C-4E5E-83AA-07E3992477D0}"/>
          </ac:spMkLst>
        </pc:spChg>
        <pc:picChg chg="add mod">
          <ac:chgData name="Oleg Gurov" userId="2f542963412006f6" providerId="LiveId" clId="{6103CA4C-E9FD-4C73-96D4-C5926BAA64E5}" dt="2021-11-23T20:23:50.946" v="1237" actId="1036"/>
          <ac:picMkLst>
            <pc:docMk/>
            <pc:sldMk cId="3162427726" sldId="270"/>
            <ac:picMk id="3" creationId="{6CDCC471-3FC3-47E0-A2D3-93B885EEFB62}"/>
          </ac:picMkLst>
        </pc:picChg>
        <pc:picChg chg="add del mod">
          <ac:chgData name="Oleg Gurov" userId="2f542963412006f6" providerId="LiveId" clId="{6103CA4C-E9FD-4C73-96D4-C5926BAA64E5}" dt="2021-11-23T18:54:18.291" v="315" actId="21"/>
          <ac:picMkLst>
            <pc:docMk/>
            <pc:sldMk cId="3162427726" sldId="270"/>
            <ac:picMk id="8" creationId="{D37FBFA4-E439-4685-8FF7-466DF635C047}"/>
          </ac:picMkLst>
        </pc:picChg>
        <pc:picChg chg="del">
          <ac:chgData name="Oleg Gurov" userId="2f542963412006f6" providerId="LiveId" clId="{6103CA4C-E9FD-4C73-96D4-C5926BAA64E5}" dt="2021-11-23T18:52:30.313" v="258" actId="478"/>
          <ac:picMkLst>
            <pc:docMk/>
            <pc:sldMk cId="3162427726" sldId="270"/>
            <ac:picMk id="1026" creationId="{19847E5D-310E-481C-AE03-42D055451B94}"/>
          </ac:picMkLst>
        </pc:picChg>
        <pc:picChg chg="add mod">
          <ac:chgData name="Oleg Gurov" userId="2f542963412006f6" providerId="LiveId" clId="{6103CA4C-E9FD-4C73-96D4-C5926BAA64E5}" dt="2021-11-23T20:23:58.727" v="1269" actId="1035"/>
          <ac:picMkLst>
            <pc:docMk/>
            <pc:sldMk cId="3162427726" sldId="270"/>
            <ac:picMk id="2050" creationId="{D4611497-8F37-42D6-92D7-F4FB4294DB00}"/>
          </ac:picMkLst>
        </pc:picChg>
        <pc:picChg chg="add del">
          <ac:chgData name="Oleg Gurov" userId="2f542963412006f6" providerId="LiveId" clId="{6103CA4C-E9FD-4C73-96D4-C5926BAA64E5}" dt="2021-11-23T20:25:30.052" v="1271" actId="478"/>
          <ac:picMkLst>
            <pc:docMk/>
            <pc:sldMk cId="3162427726" sldId="270"/>
            <ac:picMk id="2052" creationId="{4397444D-47F2-4B7B-93EE-5E66E77E7149}"/>
          </ac:picMkLst>
        </pc:picChg>
      </pc:sldChg>
      <pc:sldChg chg="add del">
        <pc:chgData name="Oleg Gurov" userId="2f542963412006f6" providerId="LiveId" clId="{6103CA4C-E9FD-4C73-96D4-C5926BAA64E5}" dt="2021-11-23T20:04:49.352" v="697"/>
        <pc:sldMkLst>
          <pc:docMk/>
          <pc:sldMk cId="1285134830" sldId="271"/>
        </pc:sldMkLst>
      </pc:sldChg>
      <pc:sldChg chg="addSp delSp modSp add mod ord setBg">
        <pc:chgData name="Oleg Gurov" userId="2f542963412006f6" providerId="LiveId" clId="{6103CA4C-E9FD-4C73-96D4-C5926BAA64E5}" dt="2021-11-24T21:01:39.656" v="4261" actId="1037"/>
        <pc:sldMkLst>
          <pc:docMk/>
          <pc:sldMk cId="1756750622" sldId="271"/>
        </pc:sldMkLst>
        <pc:spChg chg="add mod">
          <ac:chgData name="Oleg Gurov" userId="2f542963412006f6" providerId="LiveId" clId="{6103CA4C-E9FD-4C73-96D4-C5926BAA64E5}" dt="2021-11-24T21:01:30.349" v="4233" actId="20577"/>
          <ac:spMkLst>
            <pc:docMk/>
            <pc:sldMk cId="1756750622" sldId="271"/>
            <ac:spMk id="11" creationId="{AA079F1E-86C4-4A8E-8EB7-1D31D5399B9B}"/>
          </ac:spMkLst>
        </pc:spChg>
        <pc:spChg chg="add mod">
          <ac:chgData name="Oleg Gurov" userId="2f542963412006f6" providerId="LiveId" clId="{6103CA4C-E9FD-4C73-96D4-C5926BAA64E5}" dt="2021-11-23T20:21:09.609" v="1110" actId="14100"/>
          <ac:spMkLst>
            <pc:docMk/>
            <pc:sldMk cId="1756750622" sldId="271"/>
            <ac:spMk id="13" creationId="{6FF20F86-8D5F-47E7-82CC-98AAB1D3903D}"/>
          </ac:spMkLst>
        </pc:spChg>
        <pc:spChg chg="del mod">
          <ac:chgData name="Oleg Gurov" userId="2f542963412006f6" providerId="LiveId" clId="{6103CA4C-E9FD-4C73-96D4-C5926BAA64E5}" dt="2021-11-23T20:15:04.388" v="908" actId="478"/>
          <ac:spMkLst>
            <pc:docMk/>
            <pc:sldMk cId="1756750622" sldId="271"/>
            <ac:spMk id="16" creationId="{C7416401-324D-46C7-ABE7-D80C52C80BE9}"/>
          </ac:spMkLst>
        </pc:spChg>
        <pc:spChg chg="add mod">
          <ac:chgData name="Oleg Gurov" userId="2f542963412006f6" providerId="LiveId" clId="{6103CA4C-E9FD-4C73-96D4-C5926BAA64E5}" dt="2021-11-24T20:30:19.670" v="4088" actId="1035"/>
          <ac:spMkLst>
            <pc:docMk/>
            <pc:sldMk cId="1756750622" sldId="271"/>
            <ac:spMk id="17" creationId="{AFF25F8B-01FA-4641-954D-A01571AA36D1}"/>
          </ac:spMkLst>
        </pc:spChg>
        <pc:picChg chg="add del">
          <ac:chgData name="Oleg Gurov" userId="2f542963412006f6" providerId="LiveId" clId="{6103CA4C-E9FD-4C73-96D4-C5926BAA64E5}" dt="2021-11-23T20:17:15.019" v="911" actId="478"/>
          <ac:picMkLst>
            <pc:docMk/>
            <pc:sldMk cId="1756750622" sldId="271"/>
            <ac:picMk id="3" creationId="{FB67C7C8-DAC9-43F5-B476-891E6A20F64D}"/>
          </ac:picMkLst>
        </pc:picChg>
        <pc:picChg chg="add del mod">
          <ac:chgData name="Oleg Gurov" userId="2f542963412006f6" providerId="LiveId" clId="{6103CA4C-E9FD-4C73-96D4-C5926BAA64E5}" dt="2021-11-24T20:28:55.979" v="3980" actId="478"/>
          <ac:picMkLst>
            <pc:docMk/>
            <pc:sldMk cId="1756750622" sldId="271"/>
            <ac:picMk id="5" creationId="{F82D88DF-5899-4C11-BF10-903618F65F87}"/>
          </ac:picMkLst>
        </pc:picChg>
        <pc:picChg chg="add mod">
          <ac:chgData name="Oleg Gurov" userId="2f542963412006f6" providerId="LiveId" clId="{6103CA4C-E9FD-4C73-96D4-C5926BAA64E5}" dt="2021-11-24T20:30:27.014" v="4105" actId="1035"/>
          <ac:picMkLst>
            <pc:docMk/>
            <pc:sldMk cId="1756750622" sldId="271"/>
            <ac:picMk id="8" creationId="{41B79CCA-85D8-4A56-AE7B-A423C0C4026F}"/>
          </ac:picMkLst>
        </pc:picChg>
        <pc:picChg chg="del">
          <ac:chgData name="Oleg Gurov" userId="2f542963412006f6" providerId="LiveId" clId="{6103CA4C-E9FD-4C73-96D4-C5926BAA64E5}" dt="2021-11-23T20:15:00.517" v="907" actId="478"/>
          <ac:picMkLst>
            <pc:docMk/>
            <pc:sldMk cId="1756750622" sldId="271"/>
            <ac:picMk id="10" creationId="{A51304B0-067E-4EAA-9492-6E84C02130AF}"/>
          </ac:picMkLst>
        </pc:picChg>
        <pc:picChg chg="add mod">
          <ac:chgData name="Oleg Gurov" userId="2f542963412006f6" providerId="LiveId" clId="{6103CA4C-E9FD-4C73-96D4-C5926BAA64E5}" dt="2021-11-24T21:01:39.656" v="4261" actId="1037"/>
          <ac:picMkLst>
            <pc:docMk/>
            <pc:sldMk cId="1756750622" sldId="271"/>
            <ac:picMk id="18" creationId="{0C21D8BD-C009-4729-B708-7B2F3D74FC86}"/>
          </ac:picMkLst>
        </pc:picChg>
        <pc:picChg chg="del">
          <ac:chgData name="Oleg Gurov" userId="2f542963412006f6" providerId="LiveId" clId="{6103CA4C-E9FD-4C73-96D4-C5926BAA64E5}" dt="2021-11-23T20:15:07.228" v="909" actId="478"/>
          <ac:picMkLst>
            <pc:docMk/>
            <pc:sldMk cId="1756750622" sldId="271"/>
            <ac:picMk id="3074" creationId="{224000B9-9D4C-4D4C-94E0-7FD53D461A52}"/>
          </ac:picMkLst>
        </pc:picChg>
        <pc:picChg chg="del">
          <ac:chgData name="Oleg Gurov" userId="2f542963412006f6" providerId="LiveId" clId="{6103CA4C-E9FD-4C73-96D4-C5926BAA64E5}" dt="2021-11-23T20:14:51.947" v="905" actId="478"/>
          <ac:picMkLst>
            <pc:docMk/>
            <pc:sldMk cId="1756750622" sldId="271"/>
            <ac:picMk id="3076" creationId="{DD94E80F-1B28-4DAF-B699-70C0F112D202}"/>
          </ac:picMkLst>
        </pc:picChg>
        <pc:picChg chg="del">
          <ac:chgData name="Oleg Gurov" userId="2f542963412006f6" providerId="LiveId" clId="{6103CA4C-E9FD-4C73-96D4-C5926BAA64E5}" dt="2021-11-23T20:15:07.228" v="909" actId="478"/>
          <ac:picMkLst>
            <pc:docMk/>
            <pc:sldMk cId="1756750622" sldId="271"/>
            <ac:picMk id="3086" creationId="{C6632246-CB10-4C6E-9DDB-2D500F5A1B17}"/>
          </ac:picMkLst>
        </pc:picChg>
      </pc:sldChg>
      <pc:sldChg chg="addSp delSp modSp add del mod setBg">
        <pc:chgData name="Oleg Gurov" userId="2f542963412006f6" providerId="LiveId" clId="{6103CA4C-E9FD-4C73-96D4-C5926BAA64E5}" dt="2021-11-24T21:00:24.571" v="4117" actId="47"/>
        <pc:sldMkLst>
          <pc:docMk/>
          <pc:sldMk cId="3677516786" sldId="272"/>
        </pc:sldMkLst>
        <pc:spChg chg="add mod">
          <ac:chgData name="Oleg Gurov" userId="2f542963412006f6" providerId="LiveId" clId="{6103CA4C-E9FD-4C73-96D4-C5926BAA64E5}" dt="2021-11-24T19:04:15.003" v="3415" actId="1038"/>
          <ac:spMkLst>
            <pc:docMk/>
            <pc:sldMk cId="3677516786" sldId="272"/>
            <ac:spMk id="9" creationId="{6200FC57-1FBC-4717-AC05-F72FC8EBE09F}"/>
          </ac:spMkLst>
        </pc:spChg>
        <pc:spChg chg="mod">
          <ac:chgData name="Oleg Gurov" userId="2f542963412006f6" providerId="LiveId" clId="{6103CA4C-E9FD-4C73-96D4-C5926BAA64E5}" dt="2021-11-24T20:30:59.230" v="4115" actId="20577"/>
          <ac:spMkLst>
            <pc:docMk/>
            <pc:sldMk cId="3677516786" sldId="272"/>
            <ac:spMk id="11" creationId="{785AB44B-5F08-40AB-8BEB-23A77896E9BB}"/>
          </ac:spMkLst>
        </pc:spChg>
        <pc:spChg chg="mod">
          <ac:chgData name="Oleg Gurov" userId="2f542963412006f6" providerId="LiveId" clId="{6103CA4C-E9FD-4C73-96D4-C5926BAA64E5}" dt="2021-11-23T20:40:10.726" v="1537" actId="20577"/>
          <ac:spMkLst>
            <pc:docMk/>
            <pc:sldMk cId="3677516786" sldId="272"/>
            <ac:spMk id="12" creationId="{9A32B3F8-14F5-4D48-AF38-CFB49CE3293B}"/>
          </ac:spMkLst>
        </pc:spChg>
        <pc:spChg chg="mod">
          <ac:chgData name="Oleg Gurov" userId="2f542963412006f6" providerId="LiveId" clId="{6103CA4C-E9FD-4C73-96D4-C5926BAA64E5}" dt="2021-11-23T20:53:38.339" v="1767" actId="20577"/>
          <ac:spMkLst>
            <pc:docMk/>
            <pc:sldMk cId="3677516786" sldId="272"/>
            <ac:spMk id="13" creationId="{C789C7C9-5EBB-4E10-9179-EA18241AC17F}"/>
          </ac:spMkLst>
        </pc:spChg>
        <pc:spChg chg="add del mod">
          <ac:chgData name="Oleg Gurov" userId="2f542963412006f6" providerId="LiveId" clId="{6103CA4C-E9FD-4C73-96D4-C5926BAA64E5}" dt="2021-11-23T21:23:57.748" v="2271" actId="207"/>
          <ac:spMkLst>
            <pc:docMk/>
            <pc:sldMk cId="3677516786" sldId="272"/>
            <ac:spMk id="18" creationId="{16FCD4D6-99E3-4875-908C-575B724191F9}"/>
          </ac:spMkLst>
        </pc:spChg>
        <pc:spChg chg="add mod">
          <ac:chgData name="Oleg Gurov" userId="2f542963412006f6" providerId="LiveId" clId="{6103CA4C-E9FD-4C73-96D4-C5926BAA64E5}" dt="2021-11-24T19:03:16.032" v="3299" actId="1076"/>
          <ac:spMkLst>
            <pc:docMk/>
            <pc:sldMk cId="3677516786" sldId="272"/>
            <ac:spMk id="19" creationId="{14B20358-795E-4E93-8E4A-70971FF55734}"/>
          </ac:spMkLst>
        </pc:spChg>
        <pc:spChg chg="mod">
          <ac:chgData name="Oleg Gurov" userId="2f542963412006f6" providerId="LiveId" clId="{6103CA4C-E9FD-4C73-96D4-C5926BAA64E5}" dt="2021-11-24T19:04:41.361" v="3449" actId="1036"/>
          <ac:spMkLst>
            <pc:docMk/>
            <pc:sldMk cId="3677516786" sldId="272"/>
            <ac:spMk id="166" creationId="{F3AF0741-A0BC-564E-9860-734D6B3FB552}"/>
          </ac:spMkLst>
        </pc:spChg>
        <pc:graphicFrameChg chg="add del mod">
          <ac:chgData name="Oleg Gurov" userId="2f542963412006f6" providerId="LiveId" clId="{6103CA4C-E9FD-4C73-96D4-C5926BAA64E5}" dt="2021-11-23T20:53:27.313" v="1765" actId="478"/>
          <ac:graphicFrameMkLst>
            <pc:docMk/>
            <pc:sldMk cId="3677516786" sldId="272"/>
            <ac:graphicFrameMk id="7" creationId="{4DAA8492-D07C-4C73-B8F2-3ED6F6B36901}"/>
          </ac:graphicFrameMkLst>
        </pc:graphicFrameChg>
        <pc:picChg chg="del">
          <ac:chgData name="Oleg Gurov" userId="2f542963412006f6" providerId="LiveId" clId="{6103CA4C-E9FD-4C73-96D4-C5926BAA64E5}" dt="2021-11-23T20:40:14.091" v="1538" actId="478"/>
          <ac:picMkLst>
            <pc:docMk/>
            <pc:sldMk cId="3677516786" sldId="272"/>
            <ac:picMk id="3" creationId="{6CDCC471-3FC3-47E0-A2D3-93B885EEFB62}"/>
          </ac:picMkLst>
        </pc:picChg>
        <pc:picChg chg="del">
          <ac:chgData name="Oleg Gurov" userId="2f542963412006f6" providerId="LiveId" clId="{6103CA4C-E9FD-4C73-96D4-C5926BAA64E5}" dt="2021-11-23T20:41:51.310" v="1593" actId="478"/>
          <ac:picMkLst>
            <pc:docMk/>
            <pc:sldMk cId="3677516786" sldId="272"/>
            <ac:picMk id="2050" creationId="{D4611497-8F37-42D6-92D7-F4FB4294DB00}"/>
          </ac:picMkLst>
        </pc:picChg>
        <pc:picChg chg="add del mod">
          <ac:chgData name="Oleg Gurov" userId="2f542963412006f6" providerId="LiveId" clId="{6103CA4C-E9FD-4C73-96D4-C5926BAA64E5}" dt="2021-11-24T21:00:21.666" v="4116" actId="21"/>
          <ac:picMkLst>
            <pc:docMk/>
            <pc:sldMk cId="3677516786" sldId="272"/>
            <ac:picMk id="6146" creationId="{6D736502-F882-44B2-B64D-508C5181E705}"/>
          </ac:picMkLst>
        </pc:picChg>
        <pc:cxnChg chg="add mod">
          <ac:chgData name="Oleg Gurov" userId="2f542963412006f6" providerId="LiveId" clId="{6103CA4C-E9FD-4C73-96D4-C5926BAA64E5}" dt="2021-11-23T21:20:58.610" v="2209" actId="1036"/>
          <ac:cxnSpMkLst>
            <pc:docMk/>
            <pc:sldMk cId="3677516786" sldId="272"/>
            <ac:cxnSpMk id="10" creationId="{22D54D6C-D848-4E51-9A85-19FFAFFB4E40}"/>
          </ac:cxnSpMkLst>
        </pc:cxnChg>
      </pc:sldChg>
      <pc:sldChg chg="addSp delSp modSp add del mod">
        <pc:chgData name="Oleg Gurov" userId="2f542963412006f6" providerId="LiveId" clId="{6103CA4C-E9FD-4C73-96D4-C5926BAA64E5}" dt="2021-11-23T20:39:48.473" v="1518" actId="47"/>
        <pc:sldMkLst>
          <pc:docMk/>
          <pc:sldMk cId="3851615771" sldId="272"/>
        </pc:sldMkLst>
        <pc:spChg chg="mod">
          <ac:chgData name="Oleg Gurov" userId="2f542963412006f6" providerId="LiveId" clId="{6103CA4C-E9FD-4C73-96D4-C5926BAA64E5}" dt="2021-11-23T20:39:28.790" v="1514" actId="14100"/>
          <ac:spMkLst>
            <pc:docMk/>
            <pc:sldMk cId="3851615771" sldId="272"/>
            <ac:spMk id="12" creationId="{9A32B3F8-14F5-4D48-AF38-CFB49CE3293B}"/>
          </ac:spMkLst>
        </pc:spChg>
        <pc:picChg chg="add del">
          <ac:chgData name="Oleg Gurov" userId="2f542963412006f6" providerId="LiveId" clId="{6103CA4C-E9FD-4C73-96D4-C5926BAA64E5}" dt="2021-11-23T20:39:35.804" v="1516"/>
          <ac:picMkLst>
            <pc:docMk/>
            <pc:sldMk cId="3851615771" sldId="272"/>
            <ac:picMk id="2" creationId="{7629212C-1131-4618-82C6-F04CF7CFB0E0}"/>
          </ac:picMkLst>
        </pc:picChg>
      </pc:sldChg>
      <pc:sldChg chg="addSp add del mod">
        <pc:chgData name="Oleg Gurov" userId="2f542963412006f6" providerId="LiveId" clId="{6103CA4C-E9FD-4C73-96D4-C5926BAA64E5}" dt="2021-11-23T21:38:03.952" v="2388" actId="47"/>
        <pc:sldMkLst>
          <pc:docMk/>
          <pc:sldMk cId="1321374451" sldId="273"/>
        </pc:sldMkLst>
        <pc:picChg chg="add">
          <ac:chgData name="Oleg Gurov" userId="2f542963412006f6" providerId="LiveId" clId="{6103CA4C-E9FD-4C73-96D4-C5926BAA64E5}" dt="2021-11-23T21:34:32.293" v="2304" actId="22"/>
          <ac:picMkLst>
            <pc:docMk/>
            <pc:sldMk cId="1321374451" sldId="273"/>
            <ac:picMk id="3" creationId="{272D9F84-4E8C-464D-B730-53B7EF94E7F0}"/>
          </ac:picMkLst>
        </pc:picChg>
      </pc:sldChg>
      <pc:sldChg chg="add del">
        <pc:chgData name="Oleg Gurov" userId="2f542963412006f6" providerId="LiveId" clId="{6103CA4C-E9FD-4C73-96D4-C5926BAA64E5}" dt="2021-11-23T20:39:48.473" v="1518" actId="47"/>
        <pc:sldMkLst>
          <pc:docMk/>
          <pc:sldMk cId="2907262664" sldId="273"/>
        </pc:sldMkLst>
      </pc:sldChg>
      <pc:sldChg chg="addSp delSp modSp add mod setBg">
        <pc:chgData name="Oleg Gurov" userId="2f542963412006f6" providerId="LiveId" clId="{6103CA4C-E9FD-4C73-96D4-C5926BAA64E5}" dt="2021-11-24T21:28:11.126" v="4389"/>
        <pc:sldMkLst>
          <pc:docMk/>
          <pc:sldMk cId="1405140011" sldId="274"/>
        </pc:sldMkLst>
        <pc:spChg chg="del">
          <ac:chgData name="Oleg Gurov" userId="2f542963412006f6" providerId="LiveId" clId="{6103CA4C-E9FD-4C73-96D4-C5926BAA64E5}" dt="2021-11-23T21:35:12.793" v="2311" actId="478"/>
          <ac:spMkLst>
            <pc:docMk/>
            <pc:sldMk cId="1405140011" sldId="274"/>
            <ac:spMk id="9" creationId="{6200FC57-1FBC-4717-AC05-F72FC8EBE09F}"/>
          </ac:spMkLst>
        </pc:spChg>
        <pc:spChg chg="mod">
          <ac:chgData name="Oleg Gurov" userId="2f542963412006f6" providerId="LiveId" clId="{6103CA4C-E9FD-4C73-96D4-C5926BAA64E5}" dt="2021-11-23T22:00:10.154" v="2830" actId="1036"/>
          <ac:spMkLst>
            <pc:docMk/>
            <pc:sldMk cId="1405140011" sldId="274"/>
            <ac:spMk id="11" creationId="{785AB44B-5F08-40AB-8BEB-23A77896E9BB}"/>
          </ac:spMkLst>
        </pc:spChg>
        <pc:spChg chg="del">
          <ac:chgData name="Oleg Gurov" userId="2f542963412006f6" providerId="LiveId" clId="{6103CA4C-E9FD-4C73-96D4-C5926BAA64E5}" dt="2021-11-23T21:35:06.538" v="2309" actId="478"/>
          <ac:spMkLst>
            <pc:docMk/>
            <pc:sldMk cId="1405140011" sldId="274"/>
            <ac:spMk id="12" creationId="{9A32B3F8-14F5-4D48-AF38-CFB49CE3293B}"/>
          </ac:spMkLst>
        </pc:spChg>
        <pc:spChg chg="del">
          <ac:chgData name="Oleg Gurov" userId="2f542963412006f6" providerId="LiveId" clId="{6103CA4C-E9FD-4C73-96D4-C5926BAA64E5}" dt="2021-11-23T21:35:09.907" v="2310" actId="478"/>
          <ac:spMkLst>
            <pc:docMk/>
            <pc:sldMk cId="1405140011" sldId="274"/>
            <ac:spMk id="13" creationId="{C789C7C9-5EBB-4E10-9179-EA18241AC17F}"/>
          </ac:spMkLst>
        </pc:spChg>
        <pc:spChg chg="add mod">
          <ac:chgData name="Oleg Gurov" userId="2f542963412006f6" providerId="LiveId" clId="{6103CA4C-E9FD-4C73-96D4-C5926BAA64E5}" dt="2021-11-23T21:40:30.705" v="2431" actId="1036"/>
          <ac:spMkLst>
            <pc:docMk/>
            <pc:sldMk cId="1405140011" sldId="274"/>
            <ac:spMk id="14" creationId="{568F6A1B-3A4A-4A26-8EF4-C6BE820CF5A3}"/>
          </ac:spMkLst>
        </pc:spChg>
        <pc:spChg chg="add mod">
          <ac:chgData name="Oleg Gurov" userId="2f542963412006f6" providerId="LiveId" clId="{6103CA4C-E9FD-4C73-96D4-C5926BAA64E5}" dt="2021-11-24T19:31:30.194" v="3962" actId="20577"/>
          <ac:spMkLst>
            <pc:docMk/>
            <pc:sldMk cId="1405140011" sldId="274"/>
            <ac:spMk id="17" creationId="{5989D35F-B875-44FD-A377-53C9B9449573}"/>
          </ac:spMkLst>
        </pc:spChg>
        <pc:spChg chg="del">
          <ac:chgData name="Oleg Gurov" userId="2f542963412006f6" providerId="LiveId" clId="{6103CA4C-E9FD-4C73-96D4-C5926BAA64E5}" dt="2021-11-23T21:35:16.860" v="2313" actId="478"/>
          <ac:spMkLst>
            <pc:docMk/>
            <pc:sldMk cId="1405140011" sldId="274"/>
            <ac:spMk id="18" creationId="{16FCD4D6-99E3-4875-908C-575B724191F9}"/>
          </ac:spMkLst>
        </pc:spChg>
        <pc:spChg chg="del">
          <ac:chgData name="Oleg Gurov" userId="2f542963412006f6" providerId="LiveId" clId="{6103CA4C-E9FD-4C73-96D4-C5926BAA64E5}" dt="2021-11-23T21:35:28.471" v="2320" actId="478"/>
          <ac:spMkLst>
            <pc:docMk/>
            <pc:sldMk cId="1405140011" sldId="274"/>
            <ac:spMk id="19" creationId="{14B20358-795E-4E93-8E4A-70971FF55734}"/>
          </ac:spMkLst>
        </pc:spChg>
        <pc:spChg chg="add mod">
          <ac:chgData name="Oleg Gurov" userId="2f542963412006f6" providerId="LiveId" clId="{6103CA4C-E9FD-4C73-96D4-C5926BAA64E5}" dt="2021-11-24T19:02:17.414" v="3260" actId="115"/>
          <ac:spMkLst>
            <pc:docMk/>
            <pc:sldMk cId="1405140011" sldId="274"/>
            <ac:spMk id="20" creationId="{9F0047D5-2016-4AFA-8FFE-C82A123C71F6}"/>
          </ac:spMkLst>
        </pc:spChg>
        <pc:spChg chg="del mod">
          <ac:chgData name="Oleg Gurov" userId="2f542963412006f6" providerId="LiveId" clId="{6103CA4C-E9FD-4C73-96D4-C5926BAA64E5}" dt="2021-11-23T21:35:22.588" v="2317" actId="478"/>
          <ac:spMkLst>
            <pc:docMk/>
            <pc:sldMk cId="1405140011" sldId="274"/>
            <ac:spMk id="166" creationId="{F3AF0741-A0BC-564E-9860-734D6B3FB552}"/>
          </ac:spMkLst>
        </pc:spChg>
        <pc:picChg chg="add mod">
          <ac:chgData name="Oleg Gurov" userId="2f542963412006f6" providerId="LiveId" clId="{6103CA4C-E9FD-4C73-96D4-C5926BAA64E5}" dt="2021-11-24T19:31:14.228" v="3960" actId="1076"/>
          <ac:picMkLst>
            <pc:docMk/>
            <pc:sldMk cId="1405140011" sldId="274"/>
            <ac:picMk id="3" creationId="{5595E070-E5CF-4604-A278-9CF42BBDF65B}"/>
          </ac:picMkLst>
        </pc:picChg>
        <pc:picChg chg="add mod">
          <ac:chgData name="Oleg Gurov" userId="2f542963412006f6" providerId="LiveId" clId="{6103CA4C-E9FD-4C73-96D4-C5926BAA64E5}" dt="2021-11-24T19:31:55.139" v="3974" actId="1038"/>
          <ac:picMkLst>
            <pc:docMk/>
            <pc:sldMk cId="1405140011" sldId="274"/>
            <ac:picMk id="6" creationId="{E0D0B794-7DD0-498B-BF01-EC9AA194FD02}"/>
          </ac:picMkLst>
        </pc:picChg>
        <pc:picChg chg="del">
          <ac:chgData name="Oleg Gurov" userId="2f542963412006f6" providerId="LiveId" clId="{6103CA4C-E9FD-4C73-96D4-C5926BAA64E5}" dt="2021-11-23T21:35:14.729" v="2312" actId="478"/>
          <ac:picMkLst>
            <pc:docMk/>
            <pc:sldMk cId="1405140011" sldId="274"/>
            <ac:picMk id="6146" creationId="{6D736502-F882-44B2-B64D-508C5181E705}"/>
          </ac:picMkLst>
        </pc:picChg>
        <pc:picChg chg="add del mod">
          <ac:chgData name="Oleg Gurov" userId="2f542963412006f6" providerId="LiveId" clId="{6103CA4C-E9FD-4C73-96D4-C5926BAA64E5}" dt="2021-11-24T19:30:58.929" v="3958" actId="478"/>
          <ac:picMkLst>
            <pc:docMk/>
            <pc:sldMk cId="1405140011" sldId="274"/>
            <ac:picMk id="7170" creationId="{3754CD99-A132-4570-BCDA-F3D361C2CEE4}"/>
          </ac:picMkLst>
        </pc:picChg>
        <pc:cxnChg chg="del mod">
          <ac:chgData name="Oleg Gurov" userId="2f542963412006f6" providerId="LiveId" clId="{6103CA4C-E9FD-4C73-96D4-C5926BAA64E5}" dt="2021-11-23T21:35:26.283" v="2319" actId="478"/>
          <ac:cxnSpMkLst>
            <pc:docMk/>
            <pc:sldMk cId="1405140011" sldId="274"/>
            <ac:cxnSpMk id="10" creationId="{22D54D6C-D848-4E51-9A85-19FFAFFB4E40}"/>
          </ac:cxnSpMkLst>
        </pc:cxnChg>
      </pc:sldChg>
      <pc:sldChg chg="addSp delSp modSp add mod">
        <pc:chgData name="Oleg Gurov" userId="2f542963412006f6" providerId="LiveId" clId="{6103CA4C-E9FD-4C73-96D4-C5926BAA64E5}" dt="2021-11-24T19:33:15.782" v="3976" actId="1076"/>
        <pc:sldMkLst>
          <pc:docMk/>
          <pc:sldMk cId="2298240138" sldId="275"/>
        </pc:sldMkLst>
        <pc:spChg chg="mod">
          <ac:chgData name="Oleg Gurov" userId="2f542963412006f6" providerId="LiveId" clId="{6103CA4C-E9FD-4C73-96D4-C5926BAA64E5}" dt="2021-11-24T19:26:30.160" v="3816" actId="207"/>
          <ac:spMkLst>
            <pc:docMk/>
            <pc:sldMk cId="2298240138" sldId="275"/>
            <ac:spMk id="9" creationId="{67D333AB-2694-F547-B28E-C4051511E516}"/>
          </ac:spMkLst>
        </pc:spChg>
        <pc:picChg chg="del">
          <ac:chgData name="Oleg Gurov" userId="2f542963412006f6" providerId="LiveId" clId="{6103CA4C-E9FD-4C73-96D4-C5926BAA64E5}" dt="2021-11-23T21:54:19.950" v="2752" actId="478"/>
          <ac:picMkLst>
            <pc:docMk/>
            <pc:sldMk cId="2298240138" sldId="275"/>
            <ac:picMk id="4" creationId="{52370D66-7695-44C2-95AE-7F12CB8225F3}"/>
          </ac:picMkLst>
        </pc:picChg>
        <pc:picChg chg="del">
          <ac:chgData name="Oleg Gurov" userId="2f542963412006f6" providerId="LiveId" clId="{6103CA4C-E9FD-4C73-96D4-C5926BAA64E5}" dt="2021-11-23T21:54:11.846" v="2751" actId="478"/>
          <ac:picMkLst>
            <pc:docMk/>
            <pc:sldMk cId="2298240138" sldId="275"/>
            <ac:picMk id="4098" creationId="{87410231-B459-40BC-BEE0-9B03C5CC4728}"/>
          </ac:picMkLst>
        </pc:picChg>
        <pc:picChg chg="add mod">
          <ac:chgData name="Oleg Gurov" userId="2f542963412006f6" providerId="LiveId" clId="{6103CA4C-E9FD-4C73-96D4-C5926BAA64E5}" dt="2021-11-24T19:33:15.782" v="3976" actId="1076"/>
          <ac:picMkLst>
            <pc:docMk/>
            <pc:sldMk cId="2298240138" sldId="275"/>
            <ac:picMk id="9218" creationId="{57CF4FD4-E4C6-46D9-AB6B-428245D554C3}"/>
          </ac:picMkLst>
        </pc:picChg>
      </pc:sldChg>
      <pc:sldChg chg="addSp delSp modSp add mod setBg">
        <pc:chgData name="Oleg Gurov" userId="2f542963412006f6" providerId="LiveId" clId="{6103CA4C-E9FD-4C73-96D4-C5926BAA64E5}" dt="2021-11-24T21:27:59.949" v="4388"/>
        <pc:sldMkLst>
          <pc:docMk/>
          <pc:sldMk cId="1363067556" sldId="276"/>
        </pc:sldMkLst>
        <pc:spChg chg="mod">
          <ac:chgData name="Oleg Gurov" userId="2f542963412006f6" providerId="LiveId" clId="{6103CA4C-E9FD-4C73-96D4-C5926BAA64E5}" dt="2021-11-24T19:16:57.116" v="3570" actId="20577"/>
          <ac:spMkLst>
            <pc:docMk/>
            <pc:sldMk cId="1363067556" sldId="276"/>
            <ac:spMk id="11" creationId="{785AB44B-5F08-40AB-8BEB-23A77896E9BB}"/>
          </ac:spMkLst>
        </pc:spChg>
        <pc:spChg chg="mod">
          <ac:chgData name="Oleg Gurov" userId="2f542963412006f6" providerId="LiveId" clId="{6103CA4C-E9FD-4C73-96D4-C5926BAA64E5}" dt="2021-11-24T19:24:05.293" v="3726" actId="113"/>
          <ac:spMkLst>
            <pc:docMk/>
            <pc:sldMk cId="1363067556" sldId="276"/>
            <ac:spMk id="14" creationId="{568F6A1B-3A4A-4A26-8EF4-C6BE820CF5A3}"/>
          </ac:spMkLst>
        </pc:spChg>
        <pc:spChg chg="del">
          <ac:chgData name="Oleg Gurov" userId="2f542963412006f6" providerId="LiveId" clId="{6103CA4C-E9FD-4C73-96D4-C5926BAA64E5}" dt="2021-11-24T19:05:30.452" v="3452" actId="478"/>
          <ac:spMkLst>
            <pc:docMk/>
            <pc:sldMk cId="1363067556" sldId="276"/>
            <ac:spMk id="17" creationId="{5989D35F-B875-44FD-A377-53C9B9449573}"/>
          </ac:spMkLst>
        </pc:spChg>
        <pc:spChg chg="mod">
          <ac:chgData name="Oleg Gurov" userId="2f542963412006f6" providerId="LiveId" clId="{6103CA4C-E9FD-4C73-96D4-C5926BAA64E5}" dt="2021-11-24T19:30:47.564" v="3957" actId="1035"/>
          <ac:spMkLst>
            <pc:docMk/>
            <pc:sldMk cId="1363067556" sldId="276"/>
            <ac:spMk id="20" creationId="{9F0047D5-2016-4AFA-8FFE-C82A123C71F6}"/>
          </ac:spMkLst>
        </pc:spChg>
        <pc:graphicFrameChg chg="add del mod">
          <ac:chgData name="Oleg Gurov" userId="2f542963412006f6" providerId="LiveId" clId="{6103CA4C-E9FD-4C73-96D4-C5926BAA64E5}" dt="2021-11-24T19:18:09.555" v="3577" actId="478"/>
          <ac:graphicFrameMkLst>
            <pc:docMk/>
            <pc:sldMk cId="1363067556" sldId="276"/>
            <ac:graphicFrameMk id="2" creationId="{876DE03D-6191-4E75-9048-0C00EFA18093}"/>
          </ac:graphicFrameMkLst>
        </pc:graphicFrameChg>
        <pc:picChg chg="del">
          <ac:chgData name="Oleg Gurov" userId="2f542963412006f6" providerId="LiveId" clId="{6103CA4C-E9FD-4C73-96D4-C5926BAA64E5}" dt="2021-11-24T19:05:27.329" v="3451" actId="478"/>
          <ac:picMkLst>
            <pc:docMk/>
            <pc:sldMk cId="1363067556" sldId="276"/>
            <ac:picMk id="3" creationId="{5595E070-E5CF-4604-A278-9CF42BBDF65B}"/>
          </ac:picMkLst>
        </pc:picChg>
        <pc:picChg chg="add mod">
          <ac:chgData name="Oleg Gurov" userId="2f542963412006f6" providerId="LiveId" clId="{6103CA4C-E9FD-4C73-96D4-C5926BAA64E5}" dt="2021-11-24T19:23:49.584" v="3725" actId="1036"/>
          <ac:picMkLst>
            <pc:docMk/>
            <pc:sldMk cId="1363067556" sldId="276"/>
            <ac:picMk id="5" creationId="{FA1D10C8-8977-4209-9016-2EA1DF8ECF6F}"/>
          </ac:picMkLst>
        </pc:picChg>
        <pc:picChg chg="add mod">
          <ac:chgData name="Oleg Gurov" userId="2f542963412006f6" providerId="LiveId" clId="{6103CA4C-E9FD-4C73-96D4-C5926BAA64E5}" dt="2021-11-24T19:30:36.211" v="3948" actId="1076"/>
          <ac:picMkLst>
            <pc:docMk/>
            <pc:sldMk cId="1363067556" sldId="276"/>
            <ac:picMk id="12" creationId="{4D6E714F-030D-4494-A76B-1ABBF914E6C5}"/>
          </ac:picMkLst>
        </pc:picChg>
        <pc:picChg chg="del">
          <ac:chgData name="Oleg Gurov" userId="2f542963412006f6" providerId="LiveId" clId="{6103CA4C-E9FD-4C73-96D4-C5926BAA64E5}" dt="2021-11-24T19:05:32.305" v="3453" actId="478"/>
          <ac:picMkLst>
            <pc:docMk/>
            <pc:sldMk cId="1363067556" sldId="276"/>
            <ac:picMk id="7170" creationId="{3754CD99-A132-4570-BCDA-F3D361C2CEE4}"/>
          </ac:picMkLst>
        </pc:picChg>
        <pc:picChg chg="add mod">
          <ac:chgData name="Oleg Gurov" userId="2f542963412006f6" providerId="LiveId" clId="{6103CA4C-E9FD-4C73-96D4-C5926BAA64E5}" dt="2021-11-24T19:23:42.304" v="3721" actId="1035"/>
          <ac:picMkLst>
            <pc:docMk/>
            <pc:sldMk cId="1363067556" sldId="276"/>
            <ac:picMk id="10242" creationId="{FB365EFD-656C-426F-82E1-EEC6E4C503B7}"/>
          </ac:picMkLst>
        </pc:picChg>
      </pc:sldChg>
      <pc:sldChg chg="addSp delSp modSp add mod setBg">
        <pc:chgData name="Oleg Gurov" userId="2f542963412006f6" providerId="LiveId" clId="{6103CA4C-E9FD-4C73-96D4-C5926BAA64E5}" dt="2021-11-24T21:27:51.893" v="4387"/>
        <pc:sldMkLst>
          <pc:docMk/>
          <pc:sldMk cId="3275866876" sldId="277"/>
        </pc:sldMkLst>
        <pc:spChg chg="mod">
          <ac:chgData name="Oleg Gurov" userId="2f542963412006f6" providerId="LiveId" clId="{6103CA4C-E9FD-4C73-96D4-C5926BAA64E5}" dt="2021-11-24T21:27:18.854" v="4377" actId="6549"/>
          <ac:spMkLst>
            <pc:docMk/>
            <pc:sldMk cId="3275866876" sldId="277"/>
            <ac:spMk id="20" creationId="{9F0047D5-2016-4AFA-8FFE-C82A123C71F6}"/>
          </ac:spMkLst>
        </pc:spChg>
        <pc:picChg chg="del">
          <ac:chgData name="Oleg Gurov" userId="2f542963412006f6" providerId="LiveId" clId="{6103CA4C-E9FD-4C73-96D4-C5926BAA64E5}" dt="2021-11-24T21:25:16.125" v="4263" actId="478"/>
          <ac:picMkLst>
            <pc:docMk/>
            <pc:sldMk cId="3275866876" sldId="277"/>
            <ac:picMk id="12" creationId="{4D6E714F-030D-4494-A76B-1ABBF914E6C5}"/>
          </ac:picMkLst>
        </pc:picChg>
        <pc:picChg chg="add mod">
          <ac:chgData name="Oleg Gurov" userId="2f542963412006f6" providerId="LiveId" clId="{6103CA4C-E9FD-4C73-96D4-C5926BAA64E5}" dt="2021-11-24T21:27:30.009" v="4386" actId="1038"/>
          <ac:picMkLst>
            <pc:docMk/>
            <pc:sldMk cId="3275866876" sldId="277"/>
            <ac:picMk id="11266" creationId="{6ED459C9-7D8C-4477-8594-F38397DDEE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D1897-29D9-794A-BB9E-9C446581963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E3E9-F734-DE49-B43F-6A97E1C37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3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E3E9-F734-DE49-B43F-6A97E1C37C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E3E9-F734-DE49-B43F-6A97E1C37C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3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E3E9-F734-DE49-B43F-6A97E1C37C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8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7" y="1749797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1" y="5615679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87" indent="0" algn="ctr">
              <a:buNone/>
              <a:defRPr sz="1653"/>
            </a:lvl2pPr>
            <a:lvl3pPr marL="755973" indent="0" algn="ctr">
              <a:buNone/>
              <a:defRPr sz="1488"/>
            </a:lvl3pPr>
            <a:lvl4pPr marL="1133961" indent="0" algn="ctr">
              <a:buNone/>
              <a:defRPr sz="1323"/>
            </a:lvl4pPr>
            <a:lvl5pPr marL="1511947" indent="0" algn="ctr">
              <a:buNone/>
              <a:defRPr sz="1323"/>
            </a:lvl5pPr>
            <a:lvl6pPr marL="1889933" indent="0" algn="ctr">
              <a:buNone/>
              <a:defRPr sz="1323"/>
            </a:lvl6pPr>
            <a:lvl7pPr marL="2267920" indent="0" algn="ctr">
              <a:buNone/>
              <a:defRPr sz="1323"/>
            </a:lvl7pPr>
            <a:lvl8pPr marL="2645907" indent="0" algn="ctr">
              <a:buNone/>
              <a:defRPr sz="1323"/>
            </a:lvl8pPr>
            <a:lvl9pPr marL="3023894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0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1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9241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9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9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2" y="2665533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2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8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7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6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4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9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92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90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9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1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2620981"/>
            <a:ext cx="3198096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87" indent="0">
              <a:buNone/>
              <a:defRPr sz="1653" b="1"/>
            </a:lvl2pPr>
            <a:lvl3pPr marL="755973" indent="0">
              <a:buNone/>
              <a:defRPr sz="1488" b="1"/>
            </a:lvl3pPr>
            <a:lvl4pPr marL="1133961" indent="0">
              <a:buNone/>
              <a:defRPr sz="1323" b="1"/>
            </a:lvl4pPr>
            <a:lvl5pPr marL="1511947" indent="0">
              <a:buNone/>
              <a:defRPr sz="1323" b="1"/>
            </a:lvl5pPr>
            <a:lvl6pPr marL="1889933" indent="0">
              <a:buNone/>
              <a:defRPr sz="1323" b="1"/>
            </a:lvl6pPr>
            <a:lvl7pPr marL="2267920" indent="0">
              <a:buNone/>
              <a:defRPr sz="1323" b="1"/>
            </a:lvl7pPr>
            <a:lvl8pPr marL="2645907" indent="0">
              <a:buNone/>
              <a:defRPr sz="1323" b="1"/>
            </a:lvl8pPr>
            <a:lvl9pPr marL="3023894" indent="0">
              <a:buNone/>
              <a:defRPr sz="1323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3905483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620981"/>
            <a:ext cx="3213847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87" indent="0">
              <a:buNone/>
              <a:defRPr sz="1653" b="1"/>
            </a:lvl2pPr>
            <a:lvl3pPr marL="755973" indent="0">
              <a:buNone/>
              <a:defRPr sz="1488" b="1"/>
            </a:lvl3pPr>
            <a:lvl4pPr marL="1133961" indent="0">
              <a:buNone/>
              <a:defRPr sz="1323" b="1"/>
            </a:lvl4pPr>
            <a:lvl5pPr marL="1511947" indent="0">
              <a:buNone/>
              <a:defRPr sz="1323" b="1"/>
            </a:lvl5pPr>
            <a:lvl6pPr marL="1889933" indent="0">
              <a:buNone/>
              <a:defRPr sz="1323" b="1"/>
            </a:lvl6pPr>
            <a:lvl7pPr marL="2267920" indent="0">
              <a:buNone/>
              <a:defRPr sz="1323" b="1"/>
            </a:lvl7pPr>
            <a:lvl8pPr marL="2645907" indent="0">
              <a:buNone/>
              <a:defRPr sz="1323" b="1"/>
            </a:lvl8pPr>
            <a:lvl9pPr marL="3023894" indent="0">
              <a:buNone/>
              <a:defRPr sz="1323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905483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8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6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0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6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87" indent="0">
              <a:buNone/>
              <a:defRPr sz="1157"/>
            </a:lvl2pPr>
            <a:lvl3pPr marL="755973" indent="0">
              <a:buNone/>
              <a:defRPr sz="992"/>
            </a:lvl3pPr>
            <a:lvl4pPr marL="1133961" indent="0">
              <a:buNone/>
              <a:defRPr sz="827"/>
            </a:lvl4pPr>
            <a:lvl5pPr marL="1511947" indent="0">
              <a:buNone/>
              <a:defRPr sz="827"/>
            </a:lvl5pPr>
            <a:lvl6pPr marL="1889933" indent="0">
              <a:buNone/>
              <a:defRPr sz="827"/>
            </a:lvl6pPr>
            <a:lvl7pPr marL="2267920" indent="0">
              <a:buNone/>
              <a:defRPr sz="827"/>
            </a:lvl7pPr>
            <a:lvl8pPr marL="2645907" indent="0">
              <a:buNone/>
              <a:defRPr sz="827"/>
            </a:lvl8pPr>
            <a:lvl9pPr marL="3023894" indent="0">
              <a:buNone/>
              <a:defRPr sz="82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6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87" indent="0">
              <a:buNone/>
              <a:defRPr sz="2315"/>
            </a:lvl2pPr>
            <a:lvl3pPr marL="755973" indent="0">
              <a:buNone/>
              <a:defRPr sz="1984"/>
            </a:lvl3pPr>
            <a:lvl4pPr marL="1133961" indent="0">
              <a:buNone/>
              <a:defRPr sz="1653"/>
            </a:lvl4pPr>
            <a:lvl5pPr marL="1511947" indent="0">
              <a:buNone/>
              <a:defRPr sz="1653"/>
            </a:lvl5pPr>
            <a:lvl6pPr marL="1889933" indent="0">
              <a:buNone/>
              <a:defRPr sz="1653"/>
            </a:lvl6pPr>
            <a:lvl7pPr marL="2267920" indent="0">
              <a:buNone/>
              <a:defRPr sz="1653"/>
            </a:lvl7pPr>
            <a:lvl8pPr marL="2645907" indent="0">
              <a:buNone/>
              <a:defRPr sz="1653"/>
            </a:lvl8pPr>
            <a:lvl9pPr marL="3023894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87" indent="0">
              <a:buNone/>
              <a:defRPr sz="1157"/>
            </a:lvl2pPr>
            <a:lvl3pPr marL="755973" indent="0">
              <a:buNone/>
              <a:defRPr sz="992"/>
            </a:lvl3pPr>
            <a:lvl4pPr marL="1133961" indent="0">
              <a:buNone/>
              <a:defRPr sz="827"/>
            </a:lvl4pPr>
            <a:lvl5pPr marL="1511947" indent="0">
              <a:buNone/>
              <a:defRPr sz="827"/>
            </a:lvl5pPr>
            <a:lvl6pPr marL="1889933" indent="0">
              <a:buNone/>
              <a:defRPr sz="827"/>
            </a:lvl6pPr>
            <a:lvl7pPr marL="2267920" indent="0">
              <a:buNone/>
              <a:defRPr sz="827"/>
            </a:lvl7pPr>
            <a:lvl8pPr marL="2645907" indent="0">
              <a:buNone/>
              <a:defRPr sz="827"/>
            </a:lvl8pPr>
            <a:lvl9pPr marL="3023894" indent="0">
              <a:buNone/>
              <a:defRPr sz="827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7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354C2-8FF8-B644-9517-837986816AFC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4D1BF-EDA9-9849-B053-31E7C7AFC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9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73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94" indent="-188994" algn="l" defTabSz="7559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80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67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53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40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927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914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900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88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87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73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61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47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33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920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907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94" algn="l" defTabSz="755973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gurov-on@ranepa.r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D333AB-2694-F547-B28E-C4051511E516}"/>
              </a:ext>
            </a:extLst>
          </p:cNvPr>
          <p:cNvSpPr/>
          <p:nvPr/>
        </p:nvSpPr>
        <p:spPr>
          <a:xfrm>
            <a:off x="-1" y="0"/>
            <a:ext cx="7559675" cy="10718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endParaRPr lang="ru-RU" sz="4800" b="1" dirty="0"/>
          </a:p>
          <a:p>
            <a:pPr algn="ctr"/>
            <a:endParaRPr lang="ru-RU" sz="4800" b="1" dirty="0"/>
          </a:p>
          <a:p>
            <a:pPr algn="ctr"/>
            <a:endParaRPr lang="ru-RU" sz="4800" b="1" dirty="0"/>
          </a:p>
          <a:p>
            <a:pPr algn="ctr"/>
            <a:endParaRPr lang="ru-RU" sz="4800" b="1" dirty="0"/>
          </a:p>
          <a:p>
            <a:pPr algn="ctr"/>
            <a:endParaRPr lang="ru-RU" sz="4800" b="1" dirty="0"/>
          </a:p>
          <a:p>
            <a:pPr algn="ctr"/>
            <a:r>
              <a:rPr lang="ru-RU" sz="4800" b="1" dirty="0"/>
              <a:t>Непрерывное обучение – главный образовательный тренд Будущего</a:t>
            </a:r>
            <a:endParaRPr lang="en-US" sz="4800" b="1" dirty="0"/>
          </a:p>
          <a:p>
            <a:pPr algn="ctr"/>
            <a:endParaRPr lang="en-US" sz="8000" b="1" dirty="0"/>
          </a:p>
          <a:p>
            <a:pPr algn="ctr"/>
            <a:endParaRPr lang="ru-RU" sz="4800" b="1" dirty="0"/>
          </a:p>
          <a:p>
            <a:pPr algn="ctr"/>
            <a:endParaRPr lang="ru-RU" sz="4800" b="1" dirty="0"/>
          </a:p>
          <a:p>
            <a:pPr algn="ctr"/>
            <a:r>
              <a:rPr lang="ru-RU" sz="2800" b="1" dirty="0"/>
              <a:t>25.11.2021                                                  Гуров О.Н.</a:t>
            </a:r>
          </a:p>
        </p:txBody>
      </p:sp>
      <p:pic>
        <p:nvPicPr>
          <p:cNvPr id="4098" name="Picture 2" descr="Newspaper, News, Future, Read, Paper">
            <a:extLst>
              <a:ext uri="{FF2B5EF4-FFF2-40B4-BE49-F238E27FC236}">
                <a16:creationId xmlns:a16="http://schemas.microsoft.com/office/drawing/2014/main" id="{87410231-B459-40BC-BEE0-9B03C5CC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4" y="228600"/>
            <a:ext cx="5986004" cy="42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ranium, Head, Human, Male, Man, People, Persons">
            <a:extLst>
              <a:ext uri="{FF2B5EF4-FFF2-40B4-BE49-F238E27FC236}">
                <a16:creationId xmlns:a16="http://schemas.microsoft.com/office/drawing/2014/main" id="{52370D66-7695-44C2-95AE-7F12CB822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20" y="7659670"/>
            <a:ext cx="2560320" cy="28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9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A079F1E-86C4-4A8E-8EB7-1D31D5399B9B}"/>
              </a:ext>
            </a:extLst>
          </p:cNvPr>
          <p:cNvSpPr txBox="1"/>
          <p:nvPr/>
        </p:nvSpPr>
        <p:spPr>
          <a:xfrm>
            <a:off x="274320" y="6259083"/>
            <a:ext cx="6964680" cy="3416320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chemeClr val="bg1"/>
                </a:solidFill>
              </a:rPr>
              <a:t>В основе стратегии компаний уже сегодня –</a:t>
            </a:r>
          </a:p>
          <a:p>
            <a:pPr algn="just"/>
            <a:endParaRPr lang="ru-RU" sz="4400" b="1" dirty="0">
              <a:solidFill>
                <a:schemeClr val="bg1"/>
              </a:solidFill>
            </a:endParaRPr>
          </a:p>
          <a:p>
            <a:pPr algn="just"/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000" b="1" u="sng" dirty="0">
                <a:solidFill>
                  <a:schemeClr val="bg1"/>
                </a:solidFill>
              </a:rPr>
              <a:t>ЧЕЛОВЕЧЕСКОЕ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4000" b="1" dirty="0">
                <a:solidFill>
                  <a:schemeClr val="bg1"/>
                </a:solidFill>
              </a:rPr>
              <a:t>ИЗМЕРЕНИЕ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F20F86-8D5F-47E7-82CC-98AAB1D3903D}"/>
              </a:ext>
            </a:extLst>
          </p:cNvPr>
          <p:cNvSpPr txBox="1"/>
          <p:nvPr/>
        </p:nvSpPr>
        <p:spPr>
          <a:xfrm>
            <a:off x="4419599" y="10300454"/>
            <a:ext cx="3140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ЭКОНОМИКА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B79CCA-85D8-4A56-AE7B-A423C0C40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000601"/>
            <a:ext cx="7534275" cy="48196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F25F8B-01FA-4641-954D-A01571AA36D1}"/>
              </a:ext>
            </a:extLst>
          </p:cNvPr>
          <p:cNvSpPr txBox="1"/>
          <p:nvPr/>
        </p:nvSpPr>
        <p:spPr>
          <a:xfrm>
            <a:off x="12699" y="150614"/>
            <a:ext cx="75469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dirty="0" err="1">
                <a:solidFill>
                  <a:schemeClr val="bg1"/>
                </a:solidFill>
              </a:rPr>
              <a:t>Импакт</a:t>
            </a:r>
            <a:r>
              <a:rPr lang="ru-RU" sz="3600" i="1" dirty="0">
                <a:solidFill>
                  <a:schemeClr val="bg1"/>
                </a:solidFill>
              </a:rPr>
              <a:t>-бизнес и Человек</a:t>
            </a:r>
          </a:p>
        </p:txBody>
      </p:sp>
      <p:pic>
        <p:nvPicPr>
          <p:cNvPr id="18" name="Picture 2" descr="Child, Rainbow, Prism, Optical Prism">
            <a:extLst>
              <a:ext uri="{FF2B5EF4-FFF2-40B4-BE49-F238E27FC236}">
                <a16:creationId xmlns:a16="http://schemas.microsoft.com/office/drawing/2014/main" id="{0C21D8BD-C009-4729-B708-7B2F3D74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16" y="7949026"/>
            <a:ext cx="2951650" cy="2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5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24000B9-9D4C-4D4C-94E0-7FD53D46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72026"/>
            <a:ext cx="7559675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51304B0-067E-4EAA-9492-6E84C021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9675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D94E80F-1B28-4DAF-B699-70C0F112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127529"/>
            <a:ext cx="5820094" cy="27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C6632246-CB10-4C6E-9DDB-2D500F5A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94" y="6468196"/>
            <a:ext cx="5950261" cy="36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416401-324D-46C7-ABE7-D80C52C80BE9}"/>
              </a:ext>
            </a:extLst>
          </p:cNvPr>
          <p:cNvSpPr txBox="1"/>
          <p:nvPr/>
        </p:nvSpPr>
        <p:spPr>
          <a:xfrm>
            <a:off x="274320" y="3287283"/>
            <a:ext cx="6964680" cy="2800767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err="1">
                <a:solidFill>
                  <a:schemeClr val="bg1"/>
                </a:solidFill>
              </a:rPr>
              <a:t>Метавселенная</a:t>
            </a:r>
            <a:r>
              <a:rPr lang="ru-RU" sz="4400" b="1" dirty="0">
                <a:solidFill>
                  <a:schemeClr val="bg1"/>
                </a:solidFill>
              </a:rPr>
              <a:t> - гибрид социального опыта (развлечения, общение, работа) и технологий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C404BE-29EB-489E-BEF8-59CC42B1B4F4}"/>
              </a:ext>
            </a:extLst>
          </p:cNvPr>
          <p:cNvSpPr txBox="1"/>
          <p:nvPr/>
        </p:nvSpPr>
        <p:spPr>
          <a:xfrm>
            <a:off x="4419599" y="10300454"/>
            <a:ext cx="314007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ИНСТРУМЕНТАРИЙ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42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65">
            <a:extLst>
              <a:ext uri="{FF2B5EF4-FFF2-40B4-BE49-F238E27FC236}">
                <a16:creationId xmlns:a16="http://schemas.microsoft.com/office/drawing/2014/main" id="{F3AF0741-A0BC-564E-9860-734D6B3FB552}"/>
              </a:ext>
            </a:extLst>
          </p:cNvPr>
          <p:cNvSpPr txBox="1"/>
          <p:nvPr/>
        </p:nvSpPr>
        <p:spPr>
          <a:xfrm>
            <a:off x="1341120" y="4925012"/>
            <a:ext cx="487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847E5D-310E-481C-AE03-42D05545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0" y="749341"/>
            <a:ext cx="6780560" cy="48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32B3F8-14F5-4D48-AF38-CFB49CE3293B}"/>
              </a:ext>
            </a:extLst>
          </p:cNvPr>
          <p:cNvSpPr txBox="1"/>
          <p:nvPr/>
        </p:nvSpPr>
        <p:spPr>
          <a:xfrm>
            <a:off x="228600" y="5738843"/>
            <a:ext cx="7162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ЦЕЛЕВЫЕ УСТАНОВКИ:</a:t>
            </a:r>
          </a:p>
          <a:p>
            <a:pPr algn="l"/>
            <a:endParaRPr lang="ru-RU" sz="2800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✓ когнитивные навыки</a:t>
            </a: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(критическое мышление, фокус на решение проблем, ИКТ-грамотность);</a:t>
            </a: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✓ коммуникативные навыки (социальное взаимодействие, работа в команде, сотрудничество);</a:t>
            </a:r>
          </a:p>
          <a:p>
            <a:pPr algn="l"/>
            <a:r>
              <a:rPr lang="ru-RU" sz="2800" b="0" i="0" dirty="0">
                <a:solidFill>
                  <a:srgbClr val="000000"/>
                </a:solidFill>
                <a:effectLst/>
                <a:latin typeface="YS Text"/>
              </a:rPr>
              <a:t>✓ личностные качества (черты характера) человека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AE5C2D-845F-4F93-9A42-A650D6B87CD4}"/>
              </a:ext>
            </a:extLst>
          </p:cNvPr>
          <p:cNvSpPr txBox="1"/>
          <p:nvPr/>
        </p:nvSpPr>
        <p:spPr>
          <a:xfrm>
            <a:off x="-1" y="1"/>
            <a:ext cx="7559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dirty="0" err="1"/>
              <a:t>Метаобучение</a:t>
            </a:r>
            <a:r>
              <a:rPr lang="ru-RU" sz="3600" i="1" dirty="0"/>
              <a:t> + </a:t>
            </a:r>
            <a:r>
              <a:rPr lang="ru-RU" sz="3600" i="1" dirty="0" err="1"/>
              <a:t>Метапознание</a:t>
            </a:r>
            <a:endParaRPr lang="ru-RU" sz="36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228495-8990-4367-B59F-2F359ECEE0E7}"/>
              </a:ext>
            </a:extLst>
          </p:cNvPr>
          <p:cNvSpPr txBox="1"/>
          <p:nvPr/>
        </p:nvSpPr>
        <p:spPr>
          <a:xfrm>
            <a:off x="4419599" y="10330934"/>
            <a:ext cx="314007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АДАПТАЦИЯ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75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165">
            <a:extLst>
              <a:ext uri="{FF2B5EF4-FFF2-40B4-BE49-F238E27FC236}">
                <a16:creationId xmlns:a16="http://schemas.microsoft.com/office/drawing/2014/main" id="{F3AF0741-A0BC-564E-9860-734D6B3FB552}"/>
              </a:ext>
            </a:extLst>
          </p:cNvPr>
          <p:cNvSpPr txBox="1"/>
          <p:nvPr/>
        </p:nvSpPr>
        <p:spPr>
          <a:xfrm>
            <a:off x="1341120" y="4925012"/>
            <a:ext cx="487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32B3F8-14F5-4D48-AF38-CFB49CE3293B}"/>
              </a:ext>
            </a:extLst>
          </p:cNvPr>
          <p:cNvSpPr txBox="1"/>
          <p:nvPr/>
        </p:nvSpPr>
        <p:spPr>
          <a:xfrm>
            <a:off x="198119" y="174051"/>
            <a:ext cx="716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i="1" dirty="0"/>
              <a:t>АКТУАЛЬНАЯ МОДЕЛЬ ЛИЧНОСТИ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DCC471-3FC3-47E0-A2D3-93B885EE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078"/>
            <a:ext cx="5943600" cy="5133975"/>
          </a:xfrm>
          <a:prstGeom prst="rect">
            <a:avLst/>
          </a:prstGeom>
        </p:spPr>
      </p:pic>
      <p:pic>
        <p:nvPicPr>
          <p:cNvPr id="2050" name="Picture 2" descr="Ключевые компоненты EQ">
            <a:extLst>
              <a:ext uri="{FF2B5EF4-FFF2-40B4-BE49-F238E27FC236}">
                <a16:creationId xmlns:a16="http://schemas.microsoft.com/office/drawing/2014/main" id="{D4611497-8F37-42D6-92D7-F4FB4294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5117545"/>
            <a:ext cx="3002915" cy="43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5AB44B-5F08-40AB-8BEB-23A77896E9BB}"/>
              </a:ext>
            </a:extLst>
          </p:cNvPr>
          <p:cNvSpPr txBox="1"/>
          <p:nvPr/>
        </p:nvSpPr>
        <p:spPr>
          <a:xfrm>
            <a:off x="4419599" y="10330934"/>
            <a:ext cx="314007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МОДЕЛЬ ЧЕЛОВЕКА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89C7C9-5EBB-4E10-9179-EA18241AC17F}"/>
              </a:ext>
            </a:extLst>
          </p:cNvPr>
          <p:cNvSpPr txBox="1"/>
          <p:nvPr/>
        </p:nvSpPr>
        <p:spPr>
          <a:xfrm>
            <a:off x="151764" y="6221191"/>
            <a:ext cx="4633596" cy="378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dirty="0"/>
              <a:t>Понимание и управление эмоциями – </a:t>
            </a:r>
            <a:r>
              <a:rPr lang="ru-RU" sz="4800" u="sng" dirty="0"/>
              <a:t>своими и стейкхолдеров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CE5B518-8C51-4876-ADAA-844CDC03D752}"/>
              </a:ext>
            </a:extLst>
          </p:cNvPr>
          <p:cNvSpPr/>
          <p:nvPr/>
        </p:nvSpPr>
        <p:spPr>
          <a:xfrm>
            <a:off x="2468562" y="684970"/>
            <a:ext cx="3475038" cy="342662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2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85AB44B-5F08-40AB-8BEB-23A77896E9BB}"/>
              </a:ext>
            </a:extLst>
          </p:cNvPr>
          <p:cNvSpPr txBox="1"/>
          <p:nvPr/>
        </p:nvSpPr>
        <p:spPr>
          <a:xfrm>
            <a:off x="4419599" y="10330934"/>
            <a:ext cx="314007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ТРЕНДЫ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95E070-E5CF-4604-A278-9CF42BBDF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2761" y="3800918"/>
            <a:ext cx="4553676" cy="59391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8F6A1B-3A4A-4A26-8EF4-C6BE820CF5A3}"/>
              </a:ext>
            </a:extLst>
          </p:cNvPr>
          <p:cNvSpPr txBox="1"/>
          <p:nvPr/>
        </p:nvSpPr>
        <p:spPr>
          <a:xfrm>
            <a:off x="274320" y="150614"/>
            <a:ext cx="672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i="1" dirty="0"/>
              <a:t>ТЕХНОЛОГИИ ОБУЧЕНИЯ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9D35F-B875-44FD-A377-53C9B9449573}"/>
              </a:ext>
            </a:extLst>
          </p:cNvPr>
          <p:cNvSpPr txBox="1"/>
          <p:nvPr/>
        </p:nvSpPr>
        <p:spPr>
          <a:xfrm>
            <a:off x="5059679" y="9264841"/>
            <a:ext cx="2270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С              ГОДА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0047D5-2016-4AFA-8FFE-C82A123C71F6}"/>
              </a:ext>
            </a:extLst>
          </p:cNvPr>
          <p:cNvSpPr txBox="1"/>
          <p:nvPr/>
        </p:nvSpPr>
        <p:spPr>
          <a:xfrm>
            <a:off x="274320" y="658591"/>
            <a:ext cx="7056120" cy="286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совершенствование становится </a:t>
            </a:r>
            <a:r>
              <a:rPr lang="ru-RU" sz="3600" u="sng" dirty="0"/>
              <a:t>требованием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необходимы </a:t>
            </a:r>
            <a:r>
              <a:rPr lang="ru-RU" sz="3600" u="sng" dirty="0"/>
              <a:t>жизнеутверждающий </a:t>
            </a:r>
            <a:r>
              <a:rPr lang="ru-RU" sz="3600" dirty="0"/>
              <a:t>вектор и </a:t>
            </a:r>
            <a:r>
              <a:rPr lang="ru-RU" sz="3600" u="sng" dirty="0"/>
              <a:t>высокое</a:t>
            </a:r>
            <a:r>
              <a:rPr lang="ru-RU" sz="3600" dirty="0"/>
              <a:t> качество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D0B794-7DD0-498B-BF01-EC9AA194F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248" y="5345906"/>
            <a:ext cx="2129860" cy="42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4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85AB44B-5F08-40AB-8BEB-23A77896E9BB}"/>
              </a:ext>
            </a:extLst>
          </p:cNvPr>
          <p:cNvSpPr txBox="1"/>
          <p:nvPr/>
        </p:nvSpPr>
        <p:spPr>
          <a:xfrm>
            <a:off x="4419599" y="10330934"/>
            <a:ext cx="314007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РЕШЕНИЕ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F6A1B-3A4A-4A26-8EF4-C6BE820CF5A3}"/>
              </a:ext>
            </a:extLst>
          </p:cNvPr>
          <p:cNvSpPr txBox="1"/>
          <p:nvPr/>
        </p:nvSpPr>
        <p:spPr>
          <a:xfrm>
            <a:off x="274320" y="272534"/>
            <a:ext cx="5730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i="1" dirty="0"/>
              <a:t>ПРОГРАММА «Прогрессивные инструменты управления и осознанного развития»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0047D5-2016-4AFA-8FFE-C82A123C71F6}"/>
              </a:ext>
            </a:extLst>
          </p:cNvPr>
          <p:cNvSpPr txBox="1"/>
          <p:nvPr/>
        </p:nvSpPr>
        <p:spPr>
          <a:xfrm>
            <a:off x="274320" y="2691735"/>
            <a:ext cx="7285354" cy="7294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стратегическое бизнес-управление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эмоциональный интеллект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психологические аспекты в бизнес-среде</a:t>
            </a:r>
          </a:p>
          <a:p>
            <a:endParaRPr lang="ru-RU" sz="3600" dirty="0"/>
          </a:p>
          <a:p>
            <a:r>
              <a:rPr lang="ru-RU" sz="3600" b="1" u="sng" dirty="0"/>
              <a:t>Результат: </a:t>
            </a:r>
            <a:r>
              <a:rPr lang="ru-RU" sz="3600" dirty="0"/>
              <a:t>антикризисные инструменты для повышения эффективности принимаемых решений в условиях неопределенности </a:t>
            </a:r>
            <a:endParaRPr lang="en-US" sz="3600" dirty="0"/>
          </a:p>
          <a:p>
            <a:r>
              <a:rPr lang="ru-RU" sz="3600" dirty="0"/>
              <a:t>и высокой </a:t>
            </a:r>
            <a:endParaRPr lang="en-US" sz="3600" dirty="0"/>
          </a:p>
          <a:p>
            <a:r>
              <a:rPr lang="ru-RU" sz="3600" dirty="0"/>
              <a:t>турбулентности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D10C8-8977-4209-9016-2EA1DF8EC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52" y="165595"/>
            <a:ext cx="1604076" cy="1114788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FB365EFD-656C-426F-82E1-EEC6E4C5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0" y="174491"/>
            <a:ext cx="1383378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ranium, Head, Human, Male, Man, People, Persons">
            <a:extLst>
              <a:ext uri="{FF2B5EF4-FFF2-40B4-BE49-F238E27FC236}">
                <a16:creationId xmlns:a16="http://schemas.microsoft.com/office/drawing/2014/main" id="{4D6E714F-030D-4494-A76B-1ABBF914E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98" y="7918626"/>
            <a:ext cx="1900123" cy="20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6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85AB44B-5F08-40AB-8BEB-23A77896E9BB}"/>
              </a:ext>
            </a:extLst>
          </p:cNvPr>
          <p:cNvSpPr txBox="1"/>
          <p:nvPr/>
        </p:nvSpPr>
        <p:spPr>
          <a:xfrm>
            <a:off x="4419599" y="10330934"/>
            <a:ext cx="3140075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РЕШЕНИЕ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F6A1B-3A4A-4A26-8EF4-C6BE820CF5A3}"/>
              </a:ext>
            </a:extLst>
          </p:cNvPr>
          <p:cNvSpPr txBox="1"/>
          <p:nvPr/>
        </p:nvSpPr>
        <p:spPr>
          <a:xfrm>
            <a:off x="274320" y="272534"/>
            <a:ext cx="5730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i="1" dirty="0"/>
              <a:t>ПРОГРАММА «Прогрессивные инструменты управления и осознанного развития»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0047D5-2016-4AFA-8FFE-C82A123C71F6}"/>
              </a:ext>
            </a:extLst>
          </p:cNvPr>
          <p:cNvSpPr txBox="1"/>
          <p:nvPr/>
        </p:nvSpPr>
        <p:spPr>
          <a:xfrm>
            <a:off x="274320" y="2691735"/>
            <a:ext cx="7285354" cy="6740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риски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антикризисное управление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управление неопределенностью </a:t>
            </a:r>
          </a:p>
          <a:p>
            <a:endParaRPr lang="ru-RU" sz="3600" dirty="0"/>
          </a:p>
          <a:p>
            <a:r>
              <a:rPr lang="ru-RU" sz="3600" b="1" u="sng" dirty="0"/>
              <a:t>Результат: </a:t>
            </a:r>
            <a:r>
              <a:rPr lang="ru-RU" sz="3600" dirty="0"/>
              <a:t>антикризисные инструменты для повышения эффективности </a:t>
            </a:r>
          </a:p>
          <a:p>
            <a:r>
              <a:rPr lang="ru-RU" sz="3600" dirty="0"/>
              <a:t>принимаемых </a:t>
            </a:r>
          </a:p>
          <a:p>
            <a:r>
              <a:rPr lang="ru-RU" sz="3600" dirty="0"/>
              <a:t>решений в условиях неопределенности </a:t>
            </a:r>
            <a:endParaRPr lang="en-US" sz="3600" dirty="0"/>
          </a:p>
          <a:p>
            <a:r>
              <a:rPr lang="ru-RU" sz="3600" dirty="0"/>
              <a:t>и высокой </a:t>
            </a:r>
            <a:endParaRPr lang="en-US" sz="3600" dirty="0"/>
          </a:p>
          <a:p>
            <a:r>
              <a:rPr lang="ru-RU" sz="3600" dirty="0"/>
              <a:t>турбулентности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D10C8-8977-4209-9016-2EA1DF8EC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952" y="165595"/>
            <a:ext cx="1604076" cy="1114788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FB365EFD-656C-426F-82E1-EEC6E4C5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0" y="174491"/>
            <a:ext cx="1383378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Leonardo Da Vinci, The Vitruvian Man, Uomo Vitruviano">
            <a:extLst>
              <a:ext uri="{FF2B5EF4-FFF2-40B4-BE49-F238E27FC236}">
                <a16:creationId xmlns:a16="http://schemas.microsoft.com/office/drawing/2014/main" id="{6ED459C9-7D8C-4477-8594-F38397DDE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182264"/>
            <a:ext cx="2865755" cy="397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6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D333AB-2694-F547-B28E-C4051511E516}"/>
              </a:ext>
            </a:extLst>
          </p:cNvPr>
          <p:cNvSpPr/>
          <p:nvPr/>
        </p:nvSpPr>
        <p:spPr>
          <a:xfrm>
            <a:off x="-2" y="-23177"/>
            <a:ext cx="7559675" cy="10718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Гуров Олег Николаевич </a:t>
            </a:r>
            <a:r>
              <a:rPr lang="en-US" sz="4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gurov-on@ranepa.ru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ru-RU" sz="4800" b="1" dirty="0">
                <a:solidFill>
                  <a:schemeClr val="bg1"/>
                </a:solidFill>
              </a:rPr>
              <a:t>Спасибо за внимание!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Eye, Reflex, Photography, Girl, Selfie">
            <a:extLst>
              <a:ext uri="{FF2B5EF4-FFF2-40B4-BE49-F238E27FC236}">
                <a16:creationId xmlns:a16="http://schemas.microsoft.com/office/drawing/2014/main" id="{57CF4FD4-E4C6-46D9-AB6B-428245D5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4" y="4190366"/>
            <a:ext cx="48482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40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1759</TotalTime>
  <Words>189</Words>
  <Application>Microsoft Office PowerPoint</Application>
  <PresentationFormat>Произвольный</PresentationFormat>
  <Paragraphs>73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Oleg Gurov</cp:lastModifiedBy>
  <cp:revision>32</cp:revision>
  <cp:lastPrinted>2021-02-05T20:33:49Z</cp:lastPrinted>
  <dcterms:created xsi:type="dcterms:W3CDTF">2021-02-05T19:03:55Z</dcterms:created>
  <dcterms:modified xsi:type="dcterms:W3CDTF">2021-11-24T21:30:56Z</dcterms:modified>
</cp:coreProperties>
</file>